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4" r:id="rId1"/>
  </p:sldMasterIdLst>
  <p:notesMasterIdLst>
    <p:notesMasterId r:id="rId50"/>
  </p:notesMasterIdLst>
  <p:sldIdLst>
    <p:sldId id="258" r:id="rId2"/>
    <p:sldId id="259" r:id="rId3"/>
    <p:sldId id="263" r:id="rId4"/>
    <p:sldId id="328" r:id="rId5"/>
    <p:sldId id="327" r:id="rId6"/>
    <p:sldId id="346" r:id="rId7"/>
    <p:sldId id="335" r:id="rId8"/>
    <p:sldId id="336" r:id="rId9"/>
    <p:sldId id="340" r:id="rId10"/>
    <p:sldId id="329" r:id="rId11"/>
    <p:sldId id="330" r:id="rId12"/>
    <p:sldId id="349" r:id="rId13"/>
    <p:sldId id="334" r:id="rId14"/>
    <p:sldId id="338" r:id="rId15"/>
    <p:sldId id="332" r:id="rId16"/>
    <p:sldId id="348" r:id="rId17"/>
    <p:sldId id="331" r:id="rId18"/>
    <p:sldId id="339" r:id="rId19"/>
    <p:sldId id="333" r:id="rId20"/>
    <p:sldId id="344" r:id="rId21"/>
    <p:sldId id="347" r:id="rId22"/>
    <p:sldId id="337" r:id="rId23"/>
    <p:sldId id="342" r:id="rId24"/>
    <p:sldId id="341" r:id="rId25"/>
    <p:sldId id="350" r:id="rId26"/>
    <p:sldId id="351" r:id="rId27"/>
    <p:sldId id="272" r:id="rId28"/>
    <p:sldId id="275" r:id="rId29"/>
    <p:sldId id="268" r:id="rId30"/>
    <p:sldId id="317" r:id="rId31"/>
    <p:sldId id="312" r:id="rId32"/>
    <p:sldId id="311" r:id="rId33"/>
    <p:sldId id="309" r:id="rId34"/>
    <p:sldId id="313" r:id="rId35"/>
    <p:sldId id="310" r:id="rId36"/>
    <p:sldId id="307" r:id="rId37"/>
    <p:sldId id="308" r:id="rId38"/>
    <p:sldId id="318" r:id="rId39"/>
    <p:sldId id="314" r:id="rId40"/>
    <p:sldId id="315" r:id="rId41"/>
    <p:sldId id="316" r:id="rId42"/>
    <p:sldId id="321" r:id="rId43"/>
    <p:sldId id="322" r:id="rId44"/>
    <p:sldId id="326" r:id="rId45"/>
    <p:sldId id="323" r:id="rId46"/>
    <p:sldId id="319" r:id="rId47"/>
    <p:sldId id="320" r:id="rId48"/>
    <p:sldId id="285" r:id="rId49"/>
  </p:sldIdLst>
  <p:sldSz cx="9144000" cy="5143500" type="screen16x9"/>
  <p:notesSz cx="6858000" cy="9144000"/>
  <p:embeddedFontLst>
    <p:embeddedFont>
      <p:font typeface="Amasis MT Pro Medium" panose="02040604050005020304" pitchFamily="18" charset="0"/>
      <p:regular r:id="rId51"/>
      <p:italic r:id="rId52"/>
    </p:embeddedFont>
    <p:embeddedFont>
      <p:font typeface="Arimo" panose="020B0604020202020204" charset="0"/>
      <p:regular r:id="rId53"/>
      <p:bold r:id="rId54"/>
      <p:italic r:id="rId55"/>
      <p:boldItalic r:id="rId56"/>
    </p:embeddedFont>
    <p:embeddedFont>
      <p:font typeface="Share" panose="020B0604020202020204" charset="0"/>
      <p:regular r:id="rId57"/>
      <p:bold r:id="rId58"/>
      <p:italic r:id="rId59"/>
      <p:boldItalic r:id="rId60"/>
    </p:embeddedFont>
    <p:embeddedFont>
      <p:font typeface="Times" panose="02020603050405020304" pitchFamily="18" charset="0"/>
      <p:regular r:id="rId61"/>
      <p:bold r:id="rId62"/>
      <p:italic r:id="rId63"/>
      <p:boldItalic r:id="rId6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2880">
          <p15:clr>
            <a:srgbClr val="9AA0A6"/>
          </p15:clr>
        </p15:guide>
        <p15:guide id="2" orient="horz" pos="2796">
          <p15:clr>
            <a:srgbClr val="9AA0A6"/>
          </p15:clr>
        </p15:guide>
        <p15:guide id="3" pos="448">
          <p15:clr>
            <a:srgbClr val="9AA0A6"/>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BHINAV VURA" initials="AV" lastIdx="1" clrIdx="0">
    <p:extLst>
      <p:ext uri="{19B8F6BF-5375-455C-9EA6-DF929625EA0E}">
        <p15:presenceInfo xmlns:p15="http://schemas.microsoft.com/office/powerpoint/2012/main" userId="b3e519d796667154"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2C9E82F-15FB-40C0-B382-517CEC72610B}">
  <a:tblStyle styleId="{42C9E82F-15FB-40C0-B382-517CEC72610B}"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pos="2880"/>
        <p:guide orient="horz" pos="2796"/>
        <p:guide pos="448"/>
      </p:guideLst>
    </p:cSldViewPr>
  </p:slide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13.fntdata"/><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3.fntdata"/><Relationship Id="rId58" Type="http://schemas.openxmlformats.org/officeDocument/2006/relationships/font" Target="fonts/font8.fntdata"/><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font" Target="fonts/font11.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6.fntdata"/><Relationship Id="rId64" Type="http://schemas.openxmlformats.org/officeDocument/2006/relationships/font" Target="fonts/font14.fntdata"/><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1.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9.fntdata"/><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4.fntdata"/><Relationship Id="rId62"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7.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2.fntdata"/><Relationship Id="rId60" Type="http://schemas.openxmlformats.org/officeDocument/2006/relationships/font" Target="fonts/font10.fntdata"/><Relationship Id="rId65"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notesMaster" Target="notesMasters/notesMaster1.xml"/><Relationship Id="rId55" Type="http://schemas.openxmlformats.org/officeDocument/2006/relationships/font" Target="fonts/font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7"/>
        <p:cNvGrpSpPr/>
        <p:nvPr/>
      </p:nvGrpSpPr>
      <p:grpSpPr>
        <a:xfrm>
          <a:off x="0" y="0"/>
          <a:ext cx="0" cy="0"/>
          <a:chOff x="0" y="0"/>
          <a:chExt cx="0" cy="0"/>
        </a:xfrm>
      </p:grpSpPr>
      <p:sp>
        <p:nvSpPr>
          <p:cNvPr id="608" name="Google Shape;608;g70f1f795cd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9" name="Google Shape;609;g70f1f795cd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4"/>
        <p:cNvGrpSpPr/>
        <p:nvPr/>
      </p:nvGrpSpPr>
      <p:grpSpPr>
        <a:xfrm>
          <a:off x="0" y="0"/>
          <a:ext cx="0" cy="0"/>
          <a:chOff x="0" y="0"/>
          <a:chExt cx="0" cy="0"/>
        </a:xfrm>
      </p:grpSpPr>
      <p:sp>
        <p:nvSpPr>
          <p:cNvPr id="615" name="Google Shape;615;g718d4d8f4a_1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6" name="Google Shape;616;g718d4d8f4a_1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7"/>
        <p:cNvGrpSpPr/>
        <p:nvPr/>
      </p:nvGrpSpPr>
      <p:grpSpPr>
        <a:xfrm>
          <a:off x="0" y="0"/>
          <a:ext cx="0" cy="0"/>
          <a:chOff x="0" y="0"/>
          <a:chExt cx="0" cy="0"/>
        </a:xfrm>
      </p:grpSpPr>
      <p:sp>
        <p:nvSpPr>
          <p:cNvPr id="688" name="Google Shape;688;g70f1f795cd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9" name="Google Shape;689;g70f1f795cd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3"/>
        <p:cNvGrpSpPr/>
        <p:nvPr/>
      </p:nvGrpSpPr>
      <p:grpSpPr>
        <a:xfrm>
          <a:off x="0" y="0"/>
          <a:ext cx="0" cy="0"/>
          <a:chOff x="0" y="0"/>
          <a:chExt cx="0" cy="0"/>
        </a:xfrm>
      </p:grpSpPr>
      <p:sp>
        <p:nvSpPr>
          <p:cNvPr id="804" name="Google Shape;804;g70f1f795cd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5" name="Google Shape;805;g70f1f795cd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896301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6"/>
        <p:cNvGrpSpPr/>
        <p:nvPr/>
      </p:nvGrpSpPr>
      <p:grpSpPr>
        <a:xfrm>
          <a:off x="0" y="0"/>
          <a:ext cx="0" cy="0"/>
          <a:chOff x="0" y="0"/>
          <a:chExt cx="0" cy="0"/>
        </a:xfrm>
      </p:grpSpPr>
      <p:sp>
        <p:nvSpPr>
          <p:cNvPr id="877" name="Google Shape;877;g70f1f795cd_1_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8" name="Google Shape;878;g70f1f795cd_1_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480049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5"/>
        <p:cNvGrpSpPr/>
        <p:nvPr/>
      </p:nvGrpSpPr>
      <p:grpSpPr>
        <a:xfrm>
          <a:off x="0" y="0"/>
          <a:ext cx="0" cy="0"/>
          <a:chOff x="0" y="0"/>
          <a:chExt cx="0" cy="0"/>
        </a:xfrm>
      </p:grpSpPr>
      <p:sp>
        <p:nvSpPr>
          <p:cNvPr id="766" name="Google Shape;766;g70f1f795cd_1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7" name="Google Shape;767;g70f1f795cd_1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9"/>
        <p:cNvGrpSpPr/>
        <p:nvPr/>
      </p:nvGrpSpPr>
      <p:grpSpPr>
        <a:xfrm>
          <a:off x="0" y="0"/>
          <a:ext cx="0" cy="0"/>
          <a:chOff x="0" y="0"/>
          <a:chExt cx="0" cy="0"/>
        </a:xfrm>
      </p:grpSpPr>
      <p:sp>
        <p:nvSpPr>
          <p:cNvPr id="1230" name="Google Shape;1230;g70f1f795cd_1_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1" name="Google Shape;1231;g70f1f795cd_1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5" Type="http://schemas.openxmlformats.org/officeDocument/2006/relationships/hyperlink" Target="https://slack-redir.net/link?url=https%3A%2F%2Fstories.freepik.com%2F" TargetMode="External"/><Relationship Id="rId4" Type="http://schemas.openxmlformats.org/officeDocument/2006/relationships/hyperlink" Target="https://slack-redir.net/link?url=https%3A%2F%2Fwww.freepik.com%2F" TargetMode="Externa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22"/>
        <p:cNvGrpSpPr/>
        <p:nvPr/>
      </p:nvGrpSpPr>
      <p:grpSpPr>
        <a:xfrm>
          <a:off x="0" y="0"/>
          <a:ext cx="0" cy="0"/>
          <a:chOff x="0" y="0"/>
          <a:chExt cx="0" cy="0"/>
        </a:xfrm>
      </p:grpSpPr>
      <p:sp>
        <p:nvSpPr>
          <p:cNvPr id="223" name="Google Shape;223;p5"/>
          <p:cNvSpPr/>
          <p:nvPr/>
        </p:nvSpPr>
        <p:spPr>
          <a:xfrm flipH="1">
            <a:off x="0" y="4196379"/>
            <a:ext cx="1118700" cy="565500"/>
          </a:xfrm>
          <a:prstGeom prst="diamond">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5"/>
          <p:cNvSpPr txBox="1">
            <a:spLocks noGrp="1"/>
          </p:cNvSpPr>
          <p:nvPr>
            <p:ph type="title"/>
          </p:nvPr>
        </p:nvSpPr>
        <p:spPr>
          <a:xfrm>
            <a:off x="1616412" y="2682296"/>
            <a:ext cx="2058600" cy="460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300"/>
              <a:buNone/>
              <a:defRPr sz="1800">
                <a:solidFill>
                  <a:schemeClr val="accent2"/>
                </a:solidFill>
              </a:defRPr>
            </a:lvl1pPr>
            <a:lvl2pPr lvl="1" algn="ctr" rtl="0">
              <a:spcBef>
                <a:spcPts val="0"/>
              </a:spcBef>
              <a:spcAft>
                <a:spcPts val="0"/>
              </a:spcAft>
              <a:buSzPts val="3300"/>
              <a:buNone/>
              <a:defRPr/>
            </a:lvl2pPr>
            <a:lvl3pPr lvl="2" algn="ctr" rtl="0">
              <a:spcBef>
                <a:spcPts val="0"/>
              </a:spcBef>
              <a:spcAft>
                <a:spcPts val="0"/>
              </a:spcAft>
              <a:buSzPts val="3300"/>
              <a:buNone/>
              <a:defRPr/>
            </a:lvl3pPr>
            <a:lvl4pPr lvl="3" algn="ctr" rtl="0">
              <a:spcBef>
                <a:spcPts val="0"/>
              </a:spcBef>
              <a:spcAft>
                <a:spcPts val="0"/>
              </a:spcAft>
              <a:buSzPts val="3300"/>
              <a:buNone/>
              <a:defRPr/>
            </a:lvl4pPr>
            <a:lvl5pPr lvl="4" algn="ctr" rtl="0">
              <a:spcBef>
                <a:spcPts val="0"/>
              </a:spcBef>
              <a:spcAft>
                <a:spcPts val="0"/>
              </a:spcAft>
              <a:buSzPts val="3300"/>
              <a:buNone/>
              <a:defRPr/>
            </a:lvl5pPr>
            <a:lvl6pPr lvl="5" algn="ctr" rtl="0">
              <a:spcBef>
                <a:spcPts val="0"/>
              </a:spcBef>
              <a:spcAft>
                <a:spcPts val="0"/>
              </a:spcAft>
              <a:buSzPts val="3300"/>
              <a:buNone/>
              <a:defRPr/>
            </a:lvl6pPr>
            <a:lvl7pPr lvl="6" algn="ctr" rtl="0">
              <a:spcBef>
                <a:spcPts val="0"/>
              </a:spcBef>
              <a:spcAft>
                <a:spcPts val="0"/>
              </a:spcAft>
              <a:buSzPts val="3300"/>
              <a:buNone/>
              <a:defRPr/>
            </a:lvl7pPr>
            <a:lvl8pPr lvl="7" algn="ctr" rtl="0">
              <a:spcBef>
                <a:spcPts val="0"/>
              </a:spcBef>
              <a:spcAft>
                <a:spcPts val="0"/>
              </a:spcAft>
              <a:buSzPts val="3300"/>
              <a:buNone/>
              <a:defRPr/>
            </a:lvl8pPr>
            <a:lvl9pPr lvl="8" algn="ctr" rtl="0">
              <a:spcBef>
                <a:spcPts val="0"/>
              </a:spcBef>
              <a:spcAft>
                <a:spcPts val="0"/>
              </a:spcAft>
              <a:buSzPts val="3300"/>
              <a:buNone/>
              <a:defRPr/>
            </a:lvl9pPr>
          </a:lstStyle>
          <a:p>
            <a:endParaRPr/>
          </a:p>
        </p:txBody>
      </p:sp>
      <p:sp>
        <p:nvSpPr>
          <p:cNvPr id="225" name="Google Shape;225;p5"/>
          <p:cNvSpPr txBox="1">
            <a:spLocks noGrp="1"/>
          </p:cNvSpPr>
          <p:nvPr>
            <p:ph type="title" idx="2"/>
          </p:nvPr>
        </p:nvSpPr>
        <p:spPr>
          <a:xfrm>
            <a:off x="5478188" y="2682296"/>
            <a:ext cx="2058600" cy="460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300"/>
              <a:buNone/>
              <a:defRPr sz="1800">
                <a:solidFill>
                  <a:schemeClr val="accent2"/>
                </a:solidFill>
              </a:defRPr>
            </a:lvl1pPr>
            <a:lvl2pPr lvl="1" algn="ctr" rtl="0">
              <a:spcBef>
                <a:spcPts val="0"/>
              </a:spcBef>
              <a:spcAft>
                <a:spcPts val="0"/>
              </a:spcAft>
              <a:buSzPts val="3300"/>
              <a:buNone/>
              <a:defRPr/>
            </a:lvl2pPr>
            <a:lvl3pPr lvl="2" algn="ctr" rtl="0">
              <a:spcBef>
                <a:spcPts val="0"/>
              </a:spcBef>
              <a:spcAft>
                <a:spcPts val="0"/>
              </a:spcAft>
              <a:buSzPts val="3300"/>
              <a:buNone/>
              <a:defRPr/>
            </a:lvl3pPr>
            <a:lvl4pPr lvl="3" algn="ctr" rtl="0">
              <a:spcBef>
                <a:spcPts val="0"/>
              </a:spcBef>
              <a:spcAft>
                <a:spcPts val="0"/>
              </a:spcAft>
              <a:buSzPts val="3300"/>
              <a:buNone/>
              <a:defRPr/>
            </a:lvl4pPr>
            <a:lvl5pPr lvl="4" algn="ctr" rtl="0">
              <a:spcBef>
                <a:spcPts val="0"/>
              </a:spcBef>
              <a:spcAft>
                <a:spcPts val="0"/>
              </a:spcAft>
              <a:buSzPts val="3300"/>
              <a:buNone/>
              <a:defRPr/>
            </a:lvl5pPr>
            <a:lvl6pPr lvl="5" algn="ctr" rtl="0">
              <a:spcBef>
                <a:spcPts val="0"/>
              </a:spcBef>
              <a:spcAft>
                <a:spcPts val="0"/>
              </a:spcAft>
              <a:buSzPts val="3300"/>
              <a:buNone/>
              <a:defRPr/>
            </a:lvl6pPr>
            <a:lvl7pPr lvl="6" algn="ctr" rtl="0">
              <a:spcBef>
                <a:spcPts val="0"/>
              </a:spcBef>
              <a:spcAft>
                <a:spcPts val="0"/>
              </a:spcAft>
              <a:buSzPts val="3300"/>
              <a:buNone/>
              <a:defRPr/>
            </a:lvl7pPr>
            <a:lvl8pPr lvl="7" algn="ctr" rtl="0">
              <a:spcBef>
                <a:spcPts val="0"/>
              </a:spcBef>
              <a:spcAft>
                <a:spcPts val="0"/>
              </a:spcAft>
              <a:buSzPts val="3300"/>
              <a:buNone/>
              <a:defRPr/>
            </a:lvl8pPr>
            <a:lvl9pPr lvl="8" algn="ctr" rtl="0">
              <a:spcBef>
                <a:spcPts val="0"/>
              </a:spcBef>
              <a:spcAft>
                <a:spcPts val="0"/>
              </a:spcAft>
              <a:buSzPts val="3300"/>
              <a:buNone/>
              <a:defRPr/>
            </a:lvl9pPr>
          </a:lstStyle>
          <a:p>
            <a:endParaRPr/>
          </a:p>
        </p:txBody>
      </p:sp>
      <p:sp>
        <p:nvSpPr>
          <p:cNvPr id="226" name="Google Shape;226;p5"/>
          <p:cNvSpPr txBox="1">
            <a:spLocks noGrp="1"/>
          </p:cNvSpPr>
          <p:nvPr>
            <p:ph type="subTitle" idx="1"/>
          </p:nvPr>
        </p:nvSpPr>
        <p:spPr>
          <a:xfrm>
            <a:off x="1281750" y="3084600"/>
            <a:ext cx="2727900" cy="1032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a:lvl1pPr>
            <a:lvl2pPr lvl="1" algn="ctr" rtl="0">
              <a:lnSpc>
                <a:spcPct val="100000"/>
              </a:lnSpc>
              <a:spcBef>
                <a:spcPts val="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endParaRPr/>
          </a:p>
        </p:txBody>
      </p:sp>
      <p:sp>
        <p:nvSpPr>
          <p:cNvPr id="227" name="Google Shape;227;p5"/>
          <p:cNvSpPr txBox="1">
            <a:spLocks noGrp="1"/>
          </p:cNvSpPr>
          <p:nvPr>
            <p:ph type="subTitle" idx="3"/>
          </p:nvPr>
        </p:nvSpPr>
        <p:spPr>
          <a:xfrm>
            <a:off x="5143552" y="3084600"/>
            <a:ext cx="2727900" cy="1032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a:lvl1pPr>
            <a:lvl2pPr lvl="1" algn="ctr" rtl="0">
              <a:lnSpc>
                <a:spcPct val="100000"/>
              </a:lnSpc>
              <a:spcBef>
                <a:spcPts val="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endParaRPr/>
          </a:p>
        </p:txBody>
      </p:sp>
      <p:sp>
        <p:nvSpPr>
          <p:cNvPr id="228" name="Google Shape;228;p5"/>
          <p:cNvSpPr txBox="1">
            <a:spLocks noGrp="1"/>
          </p:cNvSpPr>
          <p:nvPr>
            <p:ph type="title" idx="4"/>
          </p:nvPr>
        </p:nvSpPr>
        <p:spPr>
          <a:xfrm>
            <a:off x="2778475" y="594132"/>
            <a:ext cx="3587100" cy="602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300"/>
              <a:buNone/>
              <a:defRPr/>
            </a:lvl1pPr>
            <a:lvl2pPr lvl="1" algn="ctr" rtl="0">
              <a:spcBef>
                <a:spcPts val="0"/>
              </a:spcBef>
              <a:spcAft>
                <a:spcPts val="0"/>
              </a:spcAft>
              <a:buSzPts val="3300"/>
              <a:buNone/>
              <a:defRPr/>
            </a:lvl2pPr>
            <a:lvl3pPr lvl="2" algn="ctr" rtl="0">
              <a:spcBef>
                <a:spcPts val="0"/>
              </a:spcBef>
              <a:spcAft>
                <a:spcPts val="0"/>
              </a:spcAft>
              <a:buSzPts val="3300"/>
              <a:buNone/>
              <a:defRPr/>
            </a:lvl3pPr>
            <a:lvl4pPr lvl="3" algn="ctr" rtl="0">
              <a:spcBef>
                <a:spcPts val="0"/>
              </a:spcBef>
              <a:spcAft>
                <a:spcPts val="0"/>
              </a:spcAft>
              <a:buSzPts val="3300"/>
              <a:buNone/>
              <a:defRPr/>
            </a:lvl4pPr>
            <a:lvl5pPr lvl="4" algn="ctr" rtl="0">
              <a:spcBef>
                <a:spcPts val="0"/>
              </a:spcBef>
              <a:spcAft>
                <a:spcPts val="0"/>
              </a:spcAft>
              <a:buSzPts val="3300"/>
              <a:buNone/>
              <a:defRPr/>
            </a:lvl5pPr>
            <a:lvl6pPr lvl="5" algn="ctr" rtl="0">
              <a:spcBef>
                <a:spcPts val="0"/>
              </a:spcBef>
              <a:spcAft>
                <a:spcPts val="0"/>
              </a:spcAft>
              <a:buSzPts val="3300"/>
              <a:buNone/>
              <a:defRPr/>
            </a:lvl6pPr>
            <a:lvl7pPr lvl="6" algn="ctr" rtl="0">
              <a:spcBef>
                <a:spcPts val="0"/>
              </a:spcBef>
              <a:spcAft>
                <a:spcPts val="0"/>
              </a:spcAft>
              <a:buSzPts val="3300"/>
              <a:buNone/>
              <a:defRPr/>
            </a:lvl7pPr>
            <a:lvl8pPr lvl="7" algn="ctr" rtl="0">
              <a:spcBef>
                <a:spcPts val="0"/>
              </a:spcBef>
              <a:spcAft>
                <a:spcPts val="0"/>
              </a:spcAft>
              <a:buSzPts val="3300"/>
              <a:buNone/>
              <a:defRPr/>
            </a:lvl8pPr>
            <a:lvl9pPr lvl="8" algn="ctr" rtl="0">
              <a:spcBef>
                <a:spcPts val="0"/>
              </a:spcBef>
              <a:spcAft>
                <a:spcPts val="0"/>
              </a:spcAft>
              <a:buSzPts val="3300"/>
              <a:buNone/>
              <a:defRPr/>
            </a:lvl9pPr>
          </a:lstStyle>
          <a:p>
            <a:endParaRPr/>
          </a:p>
        </p:txBody>
      </p:sp>
      <p:cxnSp>
        <p:nvCxnSpPr>
          <p:cNvPr id="229" name="Google Shape;229;p5"/>
          <p:cNvCxnSpPr/>
          <p:nvPr/>
        </p:nvCxnSpPr>
        <p:spPr>
          <a:xfrm>
            <a:off x="3284575" y="1227400"/>
            <a:ext cx="2574900" cy="0"/>
          </a:xfrm>
          <a:prstGeom prst="straightConnector1">
            <a:avLst/>
          </a:prstGeom>
          <a:noFill/>
          <a:ln w="28575" cap="flat" cmpd="sng">
            <a:solidFill>
              <a:schemeClr val="accent3"/>
            </a:solidFill>
            <a:prstDash val="solid"/>
            <a:round/>
            <a:headEnd type="none" w="med" len="med"/>
            <a:tailEnd type="none" w="med" len="med"/>
          </a:ln>
        </p:spPr>
      </p:cxnSp>
      <p:sp>
        <p:nvSpPr>
          <p:cNvPr id="230" name="Google Shape;230;p5"/>
          <p:cNvSpPr/>
          <p:nvPr/>
        </p:nvSpPr>
        <p:spPr>
          <a:xfrm>
            <a:off x="8054775" y="381654"/>
            <a:ext cx="1118700" cy="565500"/>
          </a:xfrm>
          <a:prstGeom prst="diamond">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5"/>
          <p:cNvSpPr/>
          <p:nvPr/>
        </p:nvSpPr>
        <p:spPr>
          <a:xfrm rot="5400000">
            <a:off x="7622925" y="-597422"/>
            <a:ext cx="1982400" cy="1106700"/>
          </a:xfrm>
          <a:prstGeom prst="hexagon">
            <a:avLst>
              <a:gd name="adj" fmla="val 25000"/>
              <a:gd name="vf" fmla="val 115470"/>
            </a:avLst>
          </a:prstGeom>
          <a:no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wo Columns 1">
  <p:cSld name="CUSTOM_6_1">
    <p:spTree>
      <p:nvGrpSpPr>
        <p:cNvPr id="1" name="Shape 442"/>
        <p:cNvGrpSpPr/>
        <p:nvPr/>
      </p:nvGrpSpPr>
      <p:grpSpPr>
        <a:xfrm>
          <a:off x="0" y="0"/>
          <a:ext cx="0" cy="0"/>
          <a:chOff x="0" y="0"/>
          <a:chExt cx="0" cy="0"/>
        </a:xfrm>
      </p:grpSpPr>
      <p:sp>
        <p:nvSpPr>
          <p:cNvPr id="443" name="Google Shape;443;p18"/>
          <p:cNvSpPr txBox="1">
            <a:spLocks noGrp="1"/>
          </p:cNvSpPr>
          <p:nvPr>
            <p:ph type="title"/>
          </p:nvPr>
        </p:nvSpPr>
        <p:spPr>
          <a:xfrm>
            <a:off x="718550" y="2426125"/>
            <a:ext cx="3854400" cy="460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300"/>
              <a:buNone/>
              <a:defRPr sz="1800"/>
            </a:lvl1pPr>
            <a:lvl2pPr lvl="1" algn="ctr" rtl="0">
              <a:spcBef>
                <a:spcPts val="0"/>
              </a:spcBef>
              <a:spcAft>
                <a:spcPts val="0"/>
              </a:spcAft>
              <a:buSzPts val="3300"/>
              <a:buNone/>
              <a:defRPr/>
            </a:lvl2pPr>
            <a:lvl3pPr lvl="2" algn="ctr" rtl="0">
              <a:spcBef>
                <a:spcPts val="0"/>
              </a:spcBef>
              <a:spcAft>
                <a:spcPts val="0"/>
              </a:spcAft>
              <a:buSzPts val="3300"/>
              <a:buNone/>
              <a:defRPr/>
            </a:lvl3pPr>
            <a:lvl4pPr lvl="3" algn="ctr" rtl="0">
              <a:spcBef>
                <a:spcPts val="0"/>
              </a:spcBef>
              <a:spcAft>
                <a:spcPts val="0"/>
              </a:spcAft>
              <a:buSzPts val="3300"/>
              <a:buNone/>
              <a:defRPr/>
            </a:lvl4pPr>
            <a:lvl5pPr lvl="4" algn="ctr" rtl="0">
              <a:spcBef>
                <a:spcPts val="0"/>
              </a:spcBef>
              <a:spcAft>
                <a:spcPts val="0"/>
              </a:spcAft>
              <a:buSzPts val="3300"/>
              <a:buNone/>
              <a:defRPr/>
            </a:lvl5pPr>
            <a:lvl6pPr lvl="5" algn="ctr" rtl="0">
              <a:spcBef>
                <a:spcPts val="0"/>
              </a:spcBef>
              <a:spcAft>
                <a:spcPts val="0"/>
              </a:spcAft>
              <a:buSzPts val="3300"/>
              <a:buNone/>
              <a:defRPr/>
            </a:lvl6pPr>
            <a:lvl7pPr lvl="6" algn="ctr" rtl="0">
              <a:spcBef>
                <a:spcPts val="0"/>
              </a:spcBef>
              <a:spcAft>
                <a:spcPts val="0"/>
              </a:spcAft>
              <a:buSzPts val="3300"/>
              <a:buNone/>
              <a:defRPr/>
            </a:lvl7pPr>
            <a:lvl8pPr lvl="7" algn="ctr" rtl="0">
              <a:spcBef>
                <a:spcPts val="0"/>
              </a:spcBef>
              <a:spcAft>
                <a:spcPts val="0"/>
              </a:spcAft>
              <a:buSzPts val="3300"/>
              <a:buNone/>
              <a:defRPr/>
            </a:lvl8pPr>
            <a:lvl9pPr lvl="8" algn="ctr" rtl="0">
              <a:spcBef>
                <a:spcPts val="0"/>
              </a:spcBef>
              <a:spcAft>
                <a:spcPts val="0"/>
              </a:spcAft>
              <a:buSzPts val="3300"/>
              <a:buNone/>
              <a:defRPr/>
            </a:lvl9pPr>
          </a:lstStyle>
          <a:p>
            <a:endParaRPr/>
          </a:p>
        </p:txBody>
      </p:sp>
      <p:sp>
        <p:nvSpPr>
          <p:cNvPr id="444" name="Google Shape;444;p18"/>
          <p:cNvSpPr txBox="1">
            <a:spLocks noGrp="1"/>
          </p:cNvSpPr>
          <p:nvPr>
            <p:ph type="title" idx="2"/>
          </p:nvPr>
        </p:nvSpPr>
        <p:spPr>
          <a:xfrm>
            <a:off x="4572025" y="2426114"/>
            <a:ext cx="3870900" cy="460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300"/>
              <a:buNone/>
              <a:defRPr sz="1800"/>
            </a:lvl1pPr>
            <a:lvl2pPr lvl="1" algn="ctr" rtl="0">
              <a:spcBef>
                <a:spcPts val="0"/>
              </a:spcBef>
              <a:spcAft>
                <a:spcPts val="0"/>
              </a:spcAft>
              <a:buSzPts val="3300"/>
              <a:buNone/>
              <a:defRPr/>
            </a:lvl2pPr>
            <a:lvl3pPr lvl="2" algn="ctr" rtl="0">
              <a:spcBef>
                <a:spcPts val="0"/>
              </a:spcBef>
              <a:spcAft>
                <a:spcPts val="0"/>
              </a:spcAft>
              <a:buSzPts val="3300"/>
              <a:buNone/>
              <a:defRPr/>
            </a:lvl3pPr>
            <a:lvl4pPr lvl="3" algn="ctr" rtl="0">
              <a:spcBef>
                <a:spcPts val="0"/>
              </a:spcBef>
              <a:spcAft>
                <a:spcPts val="0"/>
              </a:spcAft>
              <a:buSzPts val="3300"/>
              <a:buNone/>
              <a:defRPr/>
            </a:lvl4pPr>
            <a:lvl5pPr lvl="4" algn="ctr" rtl="0">
              <a:spcBef>
                <a:spcPts val="0"/>
              </a:spcBef>
              <a:spcAft>
                <a:spcPts val="0"/>
              </a:spcAft>
              <a:buSzPts val="3300"/>
              <a:buNone/>
              <a:defRPr/>
            </a:lvl5pPr>
            <a:lvl6pPr lvl="5" algn="ctr" rtl="0">
              <a:spcBef>
                <a:spcPts val="0"/>
              </a:spcBef>
              <a:spcAft>
                <a:spcPts val="0"/>
              </a:spcAft>
              <a:buSzPts val="3300"/>
              <a:buNone/>
              <a:defRPr/>
            </a:lvl6pPr>
            <a:lvl7pPr lvl="6" algn="ctr" rtl="0">
              <a:spcBef>
                <a:spcPts val="0"/>
              </a:spcBef>
              <a:spcAft>
                <a:spcPts val="0"/>
              </a:spcAft>
              <a:buSzPts val="3300"/>
              <a:buNone/>
              <a:defRPr/>
            </a:lvl7pPr>
            <a:lvl8pPr lvl="7" algn="ctr" rtl="0">
              <a:spcBef>
                <a:spcPts val="0"/>
              </a:spcBef>
              <a:spcAft>
                <a:spcPts val="0"/>
              </a:spcAft>
              <a:buSzPts val="3300"/>
              <a:buNone/>
              <a:defRPr/>
            </a:lvl8pPr>
            <a:lvl9pPr lvl="8" algn="ctr" rtl="0">
              <a:spcBef>
                <a:spcPts val="0"/>
              </a:spcBef>
              <a:spcAft>
                <a:spcPts val="0"/>
              </a:spcAft>
              <a:buSzPts val="3300"/>
              <a:buNone/>
              <a:defRPr/>
            </a:lvl9pPr>
          </a:lstStyle>
          <a:p>
            <a:endParaRPr/>
          </a:p>
        </p:txBody>
      </p:sp>
      <p:sp>
        <p:nvSpPr>
          <p:cNvPr id="445" name="Google Shape;445;p18"/>
          <p:cNvSpPr txBox="1">
            <a:spLocks noGrp="1"/>
          </p:cNvSpPr>
          <p:nvPr>
            <p:ph type="subTitle" idx="1"/>
          </p:nvPr>
        </p:nvSpPr>
        <p:spPr>
          <a:xfrm>
            <a:off x="1001425" y="3501294"/>
            <a:ext cx="3288600" cy="8916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2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46" name="Google Shape;446;p18"/>
          <p:cNvSpPr txBox="1">
            <a:spLocks noGrp="1"/>
          </p:cNvSpPr>
          <p:nvPr>
            <p:ph type="subTitle" idx="3"/>
          </p:nvPr>
        </p:nvSpPr>
        <p:spPr>
          <a:xfrm>
            <a:off x="4863200" y="3501294"/>
            <a:ext cx="3288600" cy="8916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2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47" name="Google Shape;447;p18"/>
          <p:cNvSpPr txBox="1">
            <a:spLocks noGrp="1"/>
          </p:cNvSpPr>
          <p:nvPr>
            <p:ph type="title" idx="4"/>
          </p:nvPr>
        </p:nvSpPr>
        <p:spPr>
          <a:xfrm>
            <a:off x="3073075" y="547621"/>
            <a:ext cx="2997900" cy="648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300"/>
              <a:buNone/>
              <a:defRPr/>
            </a:lvl1pPr>
            <a:lvl2pPr lvl="1" algn="ctr" rtl="0">
              <a:spcBef>
                <a:spcPts val="0"/>
              </a:spcBef>
              <a:spcAft>
                <a:spcPts val="0"/>
              </a:spcAft>
              <a:buSzPts val="3300"/>
              <a:buNone/>
              <a:defRPr/>
            </a:lvl2pPr>
            <a:lvl3pPr lvl="2" algn="ctr" rtl="0">
              <a:spcBef>
                <a:spcPts val="0"/>
              </a:spcBef>
              <a:spcAft>
                <a:spcPts val="0"/>
              </a:spcAft>
              <a:buSzPts val="3300"/>
              <a:buNone/>
              <a:defRPr/>
            </a:lvl3pPr>
            <a:lvl4pPr lvl="3" algn="ctr" rtl="0">
              <a:spcBef>
                <a:spcPts val="0"/>
              </a:spcBef>
              <a:spcAft>
                <a:spcPts val="0"/>
              </a:spcAft>
              <a:buSzPts val="3300"/>
              <a:buNone/>
              <a:defRPr/>
            </a:lvl4pPr>
            <a:lvl5pPr lvl="4" algn="ctr" rtl="0">
              <a:spcBef>
                <a:spcPts val="0"/>
              </a:spcBef>
              <a:spcAft>
                <a:spcPts val="0"/>
              </a:spcAft>
              <a:buSzPts val="3300"/>
              <a:buNone/>
              <a:defRPr/>
            </a:lvl5pPr>
            <a:lvl6pPr lvl="5" algn="ctr" rtl="0">
              <a:spcBef>
                <a:spcPts val="0"/>
              </a:spcBef>
              <a:spcAft>
                <a:spcPts val="0"/>
              </a:spcAft>
              <a:buSzPts val="3300"/>
              <a:buNone/>
              <a:defRPr/>
            </a:lvl6pPr>
            <a:lvl7pPr lvl="6" algn="ctr" rtl="0">
              <a:spcBef>
                <a:spcPts val="0"/>
              </a:spcBef>
              <a:spcAft>
                <a:spcPts val="0"/>
              </a:spcAft>
              <a:buSzPts val="3300"/>
              <a:buNone/>
              <a:defRPr/>
            </a:lvl7pPr>
            <a:lvl8pPr lvl="7" algn="ctr" rtl="0">
              <a:spcBef>
                <a:spcPts val="0"/>
              </a:spcBef>
              <a:spcAft>
                <a:spcPts val="0"/>
              </a:spcAft>
              <a:buSzPts val="3300"/>
              <a:buNone/>
              <a:defRPr/>
            </a:lvl8pPr>
            <a:lvl9pPr lvl="8" algn="ctr" rtl="0">
              <a:spcBef>
                <a:spcPts val="0"/>
              </a:spcBef>
              <a:spcAft>
                <a:spcPts val="0"/>
              </a:spcAft>
              <a:buSzPts val="3300"/>
              <a:buNone/>
              <a:defRPr/>
            </a:lvl9pPr>
          </a:lstStyle>
          <a:p>
            <a:endParaRPr/>
          </a:p>
        </p:txBody>
      </p:sp>
      <p:sp>
        <p:nvSpPr>
          <p:cNvPr id="448" name="Google Shape;448;p18"/>
          <p:cNvSpPr/>
          <p:nvPr/>
        </p:nvSpPr>
        <p:spPr>
          <a:xfrm rot="10800000" flipH="1">
            <a:off x="396850" y="325745"/>
            <a:ext cx="1118700" cy="565500"/>
          </a:xfrm>
          <a:prstGeom prst="diamond">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18"/>
          <p:cNvSpPr/>
          <p:nvPr/>
        </p:nvSpPr>
        <p:spPr>
          <a:xfrm rot="10800000">
            <a:off x="8025302" y="4199418"/>
            <a:ext cx="1118700" cy="565500"/>
          </a:xfrm>
          <a:prstGeom prst="diamond">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18"/>
          <p:cNvSpPr/>
          <p:nvPr/>
        </p:nvSpPr>
        <p:spPr>
          <a:xfrm rot="-5400000">
            <a:off x="7593452" y="4637294"/>
            <a:ext cx="1982400" cy="1106700"/>
          </a:xfrm>
          <a:prstGeom prst="hexagon">
            <a:avLst>
              <a:gd name="adj" fmla="val 25000"/>
              <a:gd name="vf" fmla="val 115470"/>
            </a:avLst>
          </a:prstGeom>
          <a:no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18"/>
          <p:cNvSpPr/>
          <p:nvPr/>
        </p:nvSpPr>
        <p:spPr>
          <a:xfrm>
            <a:off x="933375" y="320051"/>
            <a:ext cx="1118700" cy="565500"/>
          </a:xfrm>
          <a:prstGeom prst="diamond">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Quote">
  <p:cSld name="CUSTOM_8">
    <p:spTree>
      <p:nvGrpSpPr>
        <p:cNvPr id="1" name="Shape 452"/>
        <p:cNvGrpSpPr/>
        <p:nvPr/>
      </p:nvGrpSpPr>
      <p:grpSpPr>
        <a:xfrm>
          <a:off x="0" y="0"/>
          <a:ext cx="0" cy="0"/>
          <a:chOff x="0" y="0"/>
          <a:chExt cx="0" cy="0"/>
        </a:xfrm>
      </p:grpSpPr>
      <p:sp>
        <p:nvSpPr>
          <p:cNvPr id="453" name="Google Shape;453;p19"/>
          <p:cNvSpPr txBox="1">
            <a:spLocks noGrp="1"/>
          </p:cNvSpPr>
          <p:nvPr>
            <p:ph type="title"/>
          </p:nvPr>
        </p:nvSpPr>
        <p:spPr>
          <a:xfrm>
            <a:off x="4022350" y="3153802"/>
            <a:ext cx="3078300" cy="4653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2000">
                <a:solidFill>
                  <a:schemeClr val="accent2"/>
                </a:solidFill>
              </a:defRPr>
            </a:lvl1pPr>
            <a:lvl2pPr lvl="1" algn="r" rtl="0">
              <a:spcBef>
                <a:spcPts val="0"/>
              </a:spcBef>
              <a:spcAft>
                <a:spcPts val="0"/>
              </a:spcAft>
              <a:buNone/>
              <a:defRPr sz="2000">
                <a:solidFill>
                  <a:schemeClr val="accent2"/>
                </a:solidFill>
              </a:defRPr>
            </a:lvl2pPr>
            <a:lvl3pPr lvl="2" algn="r" rtl="0">
              <a:spcBef>
                <a:spcPts val="0"/>
              </a:spcBef>
              <a:spcAft>
                <a:spcPts val="0"/>
              </a:spcAft>
              <a:buNone/>
              <a:defRPr sz="2000">
                <a:solidFill>
                  <a:schemeClr val="accent2"/>
                </a:solidFill>
              </a:defRPr>
            </a:lvl3pPr>
            <a:lvl4pPr lvl="3" algn="r" rtl="0">
              <a:spcBef>
                <a:spcPts val="0"/>
              </a:spcBef>
              <a:spcAft>
                <a:spcPts val="0"/>
              </a:spcAft>
              <a:buNone/>
              <a:defRPr sz="2000">
                <a:solidFill>
                  <a:schemeClr val="accent2"/>
                </a:solidFill>
              </a:defRPr>
            </a:lvl4pPr>
            <a:lvl5pPr lvl="4" algn="r" rtl="0">
              <a:spcBef>
                <a:spcPts val="0"/>
              </a:spcBef>
              <a:spcAft>
                <a:spcPts val="0"/>
              </a:spcAft>
              <a:buNone/>
              <a:defRPr sz="2000">
                <a:solidFill>
                  <a:schemeClr val="accent2"/>
                </a:solidFill>
              </a:defRPr>
            </a:lvl5pPr>
            <a:lvl6pPr lvl="5" algn="r" rtl="0">
              <a:spcBef>
                <a:spcPts val="0"/>
              </a:spcBef>
              <a:spcAft>
                <a:spcPts val="0"/>
              </a:spcAft>
              <a:buNone/>
              <a:defRPr sz="2000">
                <a:solidFill>
                  <a:schemeClr val="accent2"/>
                </a:solidFill>
              </a:defRPr>
            </a:lvl6pPr>
            <a:lvl7pPr lvl="6" algn="r" rtl="0">
              <a:spcBef>
                <a:spcPts val="0"/>
              </a:spcBef>
              <a:spcAft>
                <a:spcPts val="0"/>
              </a:spcAft>
              <a:buNone/>
              <a:defRPr sz="2000">
                <a:solidFill>
                  <a:schemeClr val="accent2"/>
                </a:solidFill>
              </a:defRPr>
            </a:lvl7pPr>
            <a:lvl8pPr lvl="7" algn="r" rtl="0">
              <a:spcBef>
                <a:spcPts val="0"/>
              </a:spcBef>
              <a:spcAft>
                <a:spcPts val="0"/>
              </a:spcAft>
              <a:buNone/>
              <a:defRPr sz="2000">
                <a:solidFill>
                  <a:schemeClr val="accent2"/>
                </a:solidFill>
              </a:defRPr>
            </a:lvl8pPr>
            <a:lvl9pPr lvl="8" algn="r" rtl="0">
              <a:spcBef>
                <a:spcPts val="0"/>
              </a:spcBef>
              <a:spcAft>
                <a:spcPts val="0"/>
              </a:spcAft>
              <a:buNone/>
              <a:defRPr sz="2000">
                <a:solidFill>
                  <a:schemeClr val="accent2"/>
                </a:solidFill>
              </a:defRPr>
            </a:lvl9pPr>
          </a:lstStyle>
          <a:p>
            <a:endParaRPr/>
          </a:p>
        </p:txBody>
      </p:sp>
      <p:sp>
        <p:nvSpPr>
          <p:cNvPr id="454" name="Google Shape;454;p19"/>
          <p:cNvSpPr txBox="1">
            <a:spLocks noGrp="1"/>
          </p:cNvSpPr>
          <p:nvPr>
            <p:ph type="subTitle" idx="1"/>
          </p:nvPr>
        </p:nvSpPr>
        <p:spPr>
          <a:xfrm>
            <a:off x="1963800" y="1524379"/>
            <a:ext cx="5216400" cy="1724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33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grpSp>
        <p:nvGrpSpPr>
          <p:cNvPr id="455" name="Google Shape;455;p19"/>
          <p:cNvGrpSpPr/>
          <p:nvPr/>
        </p:nvGrpSpPr>
        <p:grpSpPr>
          <a:xfrm rot="10800000" flipH="1">
            <a:off x="412310" y="3860090"/>
            <a:ext cx="1089641" cy="928391"/>
            <a:chOff x="5468575" y="1269050"/>
            <a:chExt cx="430450" cy="366750"/>
          </a:xfrm>
        </p:grpSpPr>
        <p:sp>
          <p:nvSpPr>
            <p:cNvPr id="456" name="Google Shape;456;p19"/>
            <p:cNvSpPr/>
            <p:nvPr/>
          </p:nvSpPr>
          <p:spPr>
            <a:xfrm flipH="1">
              <a:off x="5474925" y="1394650"/>
              <a:ext cx="417750" cy="241150"/>
            </a:xfrm>
            <a:custGeom>
              <a:avLst/>
              <a:gdLst/>
              <a:ahLst/>
              <a:cxnLst/>
              <a:rect l="l" t="t" r="r" b="b"/>
              <a:pathLst>
                <a:path w="16710" h="9646" extrusionOk="0">
                  <a:moveTo>
                    <a:pt x="16710" y="4823"/>
                  </a:moveTo>
                  <a:lnTo>
                    <a:pt x="8334" y="9645"/>
                  </a:lnTo>
                  <a:lnTo>
                    <a:pt x="1" y="4823"/>
                  </a:lnTo>
                  <a:lnTo>
                    <a:pt x="833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19"/>
            <p:cNvSpPr/>
            <p:nvPr/>
          </p:nvSpPr>
          <p:spPr>
            <a:xfrm flipH="1">
              <a:off x="5468575" y="1269050"/>
              <a:ext cx="430450" cy="251475"/>
            </a:xfrm>
            <a:custGeom>
              <a:avLst/>
              <a:gdLst/>
              <a:ahLst/>
              <a:cxnLst/>
              <a:rect l="l" t="t" r="r" b="b"/>
              <a:pathLst>
                <a:path w="17218" h="10059" extrusionOk="0">
                  <a:moveTo>
                    <a:pt x="8588" y="456"/>
                  </a:moveTo>
                  <a:lnTo>
                    <a:pt x="16541" y="5024"/>
                  </a:lnTo>
                  <a:lnTo>
                    <a:pt x="8588" y="9593"/>
                  </a:lnTo>
                  <a:lnTo>
                    <a:pt x="678" y="5024"/>
                  </a:lnTo>
                  <a:lnTo>
                    <a:pt x="8588" y="456"/>
                  </a:lnTo>
                  <a:close/>
                  <a:moveTo>
                    <a:pt x="8593" y="1"/>
                  </a:moveTo>
                  <a:cubicBezTo>
                    <a:pt x="8556" y="1"/>
                    <a:pt x="8525" y="11"/>
                    <a:pt x="8504" y="33"/>
                  </a:cubicBezTo>
                  <a:lnTo>
                    <a:pt x="128" y="4855"/>
                  </a:lnTo>
                  <a:cubicBezTo>
                    <a:pt x="1" y="4940"/>
                    <a:pt x="1" y="5151"/>
                    <a:pt x="128" y="5236"/>
                  </a:cubicBezTo>
                  <a:lnTo>
                    <a:pt x="8504" y="10058"/>
                  </a:lnTo>
                  <a:lnTo>
                    <a:pt x="8715" y="10058"/>
                  </a:lnTo>
                  <a:lnTo>
                    <a:pt x="17049" y="5236"/>
                  </a:lnTo>
                  <a:cubicBezTo>
                    <a:pt x="17218" y="5151"/>
                    <a:pt x="17218" y="4940"/>
                    <a:pt x="17049" y="4855"/>
                  </a:cubicBezTo>
                  <a:lnTo>
                    <a:pt x="8715" y="33"/>
                  </a:lnTo>
                  <a:cubicBezTo>
                    <a:pt x="8673" y="11"/>
                    <a:pt x="8631" y="1"/>
                    <a:pt x="85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 name="Google Shape;458;p19"/>
          <p:cNvGrpSpPr/>
          <p:nvPr/>
        </p:nvGrpSpPr>
        <p:grpSpPr>
          <a:xfrm flipH="1">
            <a:off x="7713060" y="372365"/>
            <a:ext cx="1089641" cy="928391"/>
            <a:chOff x="5468575" y="1269050"/>
            <a:chExt cx="430450" cy="366750"/>
          </a:xfrm>
        </p:grpSpPr>
        <p:sp>
          <p:nvSpPr>
            <p:cNvPr id="459" name="Google Shape;459;p19"/>
            <p:cNvSpPr/>
            <p:nvPr/>
          </p:nvSpPr>
          <p:spPr>
            <a:xfrm flipH="1">
              <a:off x="5474925" y="1394650"/>
              <a:ext cx="417750" cy="241150"/>
            </a:xfrm>
            <a:custGeom>
              <a:avLst/>
              <a:gdLst/>
              <a:ahLst/>
              <a:cxnLst/>
              <a:rect l="l" t="t" r="r" b="b"/>
              <a:pathLst>
                <a:path w="16710" h="9646" extrusionOk="0">
                  <a:moveTo>
                    <a:pt x="16710" y="4823"/>
                  </a:moveTo>
                  <a:lnTo>
                    <a:pt x="8334" y="9645"/>
                  </a:lnTo>
                  <a:lnTo>
                    <a:pt x="1" y="4823"/>
                  </a:lnTo>
                  <a:lnTo>
                    <a:pt x="83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19"/>
            <p:cNvSpPr/>
            <p:nvPr/>
          </p:nvSpPr>
          <p:spPr>
            <a:xfrm flipH="1">
              <a:off x="5468575" y="1269050"/>
              <a:ext cx="430450" cy="251475"/>
            </a:xfrm>
            <a:custGeom>
              <a:avLst/>
              <a:gdLst/>
              <a:ahLst/>
              <a:cxnLst/>
              <a:rect l="l" t="t" r="r" b="b"/>
              <a:pathLst>
                <a:path w="17218" h="10059" extrusionOk="0">
                  <a:moveTo>
                    <a:pt x="8588" y="456"/>
                  </a:moveTo>
                  <a:lnTo>
                    <a:pt x="16541" y="5024"/>
                  </a:lnTo>
                  <a:lnTo>
                    <a:pt x="8588" y="9593"/>
                  </a:lnTo>
                  <a:lnTo>
                    <a:pt x="678" y="5024"/>
                  </a:lnTo>
                  <a:lnTo>
                    <a:pt x="8588" y="456"/>
                  </a:lnTo>
                  <a:close/>
                  <a:moveTo>
                    <a:pt x="8593" y="1"/>
                  </a:moveTo>
                  <a:cubicBezTo>
                    <a:pt x="8556" y="1"/>
                    <a:pt x="8525" y="11"/>
                    <a:pt x="8504" y="33"/>
                  </a:cubicBezTo>
                  <a:lnTo>
                    <a:pt x="128" y="4855"/>
                  </a:lnTo>
                  <a:cubicBezTo>
                    <a:pt x="1" y="4940"/>
                    <a:pt x="1" y="5151"/>
                    <a:pt x="128" y="5236"/>
                  </a:cubicBezTo>
                  <a:lnTo>
                    <a:pt x="8504" y="10058"/>
                  </a:lnTo>
                  <a:lnTo>
                    <a:pt x="8715" y="10058"/>
                  </a:lnTo>
                  <a:lnTo>
                    <a:pt x="17049" y="5236"/>
                  </a:lnTo>
                  <a:cubicBezTo>
                    <a:pt x="17218" y="5151"/>
                    <a:pt x="17218" y="4940"/>
                    <a:pt x="17049" y="4855"/>
                  </a:cubicBezTo>
                  <a:lnTo>
                    <a:pt x="8715" y="33"/>
                  </a:lnTo>
                  <a:cubicBezTo>
                    <a:pt x="8673" y="11"/>
                    <a:pt x="8631" y="1"/>
                    <a:pt x="85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CUSTOM_9">
    <p:spTree>
      <p:nvGrpSpPr>
        <p:cNvPr id="1" name="Shape 461"/>
        <p:cNvGrpSpPr/>
        <p:nvPr/>
      </p:nvGrpSpPr>
      <p:grpSpPr>
        <a:xfrm>
          <a:off x="0" y="0"/>
          <a:ext cx="0" cy="0"/>
          <a:chOff x="0" y="0"/>
          <a:chExt cx="0" cy="0"/>
        </a:xfrm>
      </p:grpSpPr>
      <p:sp>
        <p:nvSpPr>
          <p:cNvPr id="462" name="Google Shape;462;p20"/>
          <p:cNvSpPr txBox="1">
            <a:spLocks noGrp="1"/>
          </p:cNvSpPr>
          <p:nvPr>
            <p:ph type="subTitle" idx="1"/>
          </p:nvPr>
        </p:nvSpPr>
        <p:spPr>
          <a:xfrm>
            <a:off x="4598895" y="3622474"/>
            <a:ext cx="1886100" cy="606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00" b="0">
                <a:solidFill>
                  <a:schemeClr val="dk1"/>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463" name="Google Shape;463;p20"/>
          <p:cNvSpPr txBox="1">
            <a:spLocks noGrp="1"/>
          </p:cNvSpPr>
          <p:nvPr>
            <p:ph type="subTitle" idx="2"/>
          </p:nvPr>
        </p:nvSpPr>
        <p:spPr>
          <a:xfrm>
            <a:off x="6546600" y="3620674"/>
            <a:ext cx="1886100" cy="606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00" b="0">
                <a:solidFill>
                  <a:schemeClr val="dk1"/>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464" name="Google Shape;464;p20"/>
          <p:cNvSpPr txBox="1">
            <a:spLocks noGrp="1"/>
          </p:cNvSpPr>
          <p:nvPr>
            <p:ph type="title" hasCustomPrompt="1"/>
          </p:nvPr>
        </p:nvSpPr>
        <p:spPr>
          <a:xfrm>
            <a:off x="880975" y="2280181"/>
            <a:ext cx="1549800" cy="744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400"/>
              <a:buNone/>
              <a:defRPr sz="6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465" name="Google Shape;465;p20"/>
          <p:cNvSpPr txBox="1">
            <a:spLocks noGrp="1"/>
          </p:cNvSpPr>
          <p:nvPr>
            <p:ph type="title" idx="3" hasCustomPrompt="1"/>
          </p:nvPr>
        </p:nvSpPr>
        <p:spPr>
          <a:xfrm>
            <a:off x="2822163" y="2280181"/>
            <a:ext cx="1549800" cy="744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400"/>
              <a:buNone/>
              <a:defRPr sz="6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466" name="Google Shape;466;p20"/>
          <p:cNvSpPr txBox="1">
            <a:spLocks noGrp="1"/>
          </p:cNvSpPr>
          <p:nvPr>
            <p:ph type="title" idx="4" hasCustomPrompt="1"/>
          </p:nvPr>
        </p:nvSpPr>
        <p:spPr>
          <a:xfrm>
            <a:off x="4767045" y="2280181"/>
            <a:ext cx="1549800" cy="744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400"/>
              <a:buNone/>
              <a:defRPr sz="6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467" name="Google Shape;467;p20"/>
          <p:cNvSpPr txBox="1">
            <a:spLocks noGrp="1"/>
          </p:cNvSpPr>
          <p:nvPr>
            <p:ph type="title" idx="5" hasCustomPrompt="1"/>
          </p:nvPr>
        </p:nvSpPr>
        <p:spPr>
          <a:xfrm>
            <a:off x="6714750" y="2280181"/>
            <a:ext cx="1549800" cy="744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400"/>
              <a:buNone/>
              <a:defRPr sz="6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468" name="Google Shape;468;p20"/>
          <p:cNvSpPr txBox="1">
            <a:spLocks noGrp="1"/>
          </p:cNvSpPr>
          <p:nvPr>
            <p:ph type="subTitle" idx="6"/>
          </p:nvPr>
        </p:nvSpPr>
        <p:spPr>
          <a:xfrm>
            <a:off x="711300" y="3275245"/>
            <a:ext cx="1889400" cy="360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800" b="1">
                <a:solidFill>
                  <a:schemeClr val="accent2"/>
                </a:solidFill>
                <a:latin typeface="Share"/>
                <a:ea typeface="Share"/>
                <a:cs typeface="Share"/>
                <a:sym typeface="Share"/>
              </a:defRPr>
            </a:lvl1pPr>
            <a:lvl2pPr lvl="1" algn="ctr" rtl="0">
              <a:lnSpc>
                <a:spcPct val="100000"/>
              </a:lnSpc>
              <a:spcBef>
                <a:spcPts val="0"/>
              </a:spcBef>
              <a:spcAft>
                <a:spcPts val="0"/>
              </a:spcAft>
              <a:buNone/>
              <a:defRPr sz="1800" b="1">
                <a:solidFill>
                  <a:schemeClr val="accent2"/>
                </a:solidFill>
                <a:latin typeface="Share"/>
                <a:ea typeface="Share"/>
                <a:cs typeface="Share"/>
                <a:sym typeface="Share"/>
              </a:defRPr>
            </a:lvl2pPr>
            <a:lvl3pPr lvl="2" algn="ctr" rtl="0">
              <a:lnSpc>
                <a:spcPct val="100000"/>
              </a:lnSpc>
              <a:spcBef>
                <a:spcPts val="0"/>
              </a:spcBef>
              <a:spcAft>
                <a:spcPts val="0"/>
              </a:spcAft>
              <a:buNone/>
              <a:defRPr sz="1800" b="1">
                <a:solidFill>
                  <a:schemeClr val="accent2"/>
                </a:solidFill>
                <a:latin typeface="Share"/>
                <a:ea typeface="Share"/>
                <a:cs typeface="Share"/>
                <a:sym typeface="Share"/>
              </a:defRPr>
            </a:lvl3pPr>
            <a:lvl4pPr lvl="3" algn="ctr" rtl="0">
              <a:lnSpc>
                <a:spcPct val="100000"/>
              </a:lnSpc>
              <a:spcBef>
                <a:spcPts val="0"/>
              </a:spcBef>
              <a:spcAft>
                <a:spcPts val="0"/>
              </a:spcAft>
              <a:buNone/>
              <a:defRPr sz="1800" b="1">
                <a:solidFill>
                  <a:schemeClr val="accent2"/>
                </a:solidFill>
                <a:latin typeface="Share"/>
                <a:ea typeface="Share"/>
                <a:cs typeface="Share"/>
                <a:sym typeface="Share"/>
              </a:defRPr>
            </a:lvl4pPr>
            <a:lvl5pPr lvl="4" algn="ctr" rtl="0">
              <a:lnSpc>
                <a:spcPct val="100000"/>
              </a:lnSpc>
              <a:spcBef>
                <a:spcPts val="0"/>
              </a:spcBef>
              <a:spcAft>
                <a:spcPts val="0"/>
              </a:spcAft>
              <a:buNone/>
              <a:defRPr sz="1800" b="1">
                <a:solidFill>
                  <a:schemeClr val="accent2"/>
                </a:solidFill>
                <a:latin typeface="Share"/>
                <a:ea typeface="Share"/>
                <a:cs typeface="Share"/>
                <a:sym typeface="Share"/>
              </a:defRPr>
            </a:lvl5pPr>
            <a:lvl6pPr lvl="5" algn="ctr" rtl="0">
              <a:lnSpc>
                <a:spcPct val="100000"/>
              </a:lnSpc>
              <a:spcBef>
                <a:spcPts val="0"/>
              </a:spcBef>
              <a:spcAft>
                <a:spcPts val="0"/>
              </a:spcAft>
              <a:buNone/>
              <a:defRPr sz="1800" b="1">
                <a:solidFill>
                  <a:schemeClr val="accent2"/>
                </a:solidFill>
                <a:latin typeface="Share"/>
                <a:ea typeface="Share"/>
                <a:cs typeface="Share"/>
                <a:sym typeface="Share"/>
              </a:defRPr>
            </a:lvl6pPr>
            <a:lvl7pPr lvl="6" algn="ctr" rtl="0">
              <a:lnSpc>
                <a:spcPct val="100000"/>
              </a:lnSpc>
              <a:spcBef>
                <a:spcPts val="0"/>
              </a:spcBef>
              <a:spcAft>
                <a:spcPts val="0"/>
              </a:spcAft>
              <a:buNone/>
              <a:defRPr sz="1800" b="1">
                <a:solidFill>
                  <a:schemeClr val="accent2"/>
                </a:solidFill>
                <a:latin typeface="Share"/>
                <a:ea typeface="Share"/>
                <a:cs typeface="Share"/>
                <a:sym typeface="Share"/>
              </a:defRPr>
            </a:lvl7pPr>
            <a:lvl8pPr lvl="7" algn="ctr" rtl="0">
              <a:lnSpc>
                <a:spcPct val="100000"/>
              </a:lnSpc>
              <a:spcBef>
                <a:spcPts val="0"/>
              </a:spcBef>
              <a:spcAft>
                <a:spcPts val="0"/>
              </a:spcAft>
              <a:buNone/>
              <a:defRPr sz="1800" b="1">
                <a:solidFill>
                  <a:schemeClr val="accent2"/>
                </a:solidFill>
                <a:latin typeface="Share"/>
                <a:ea typeface="Share"/>
                <a:cs typeface="Share"/>
                <a:sym typeface="Share"/>
              </a:defRPr>
            </a:lvl8pPr>
            <a:lvl9pPr lvl="8" algn="ctr" rtl="0">
              <a:lnSpc>
                <a:spcPct val="100000"/>
              </a:lnSpc>
              <a:spcBef>
                <a:spcPts val="0"/>
              </a:spcBef>
              <a:spcAft>
                <a:spcPts val="0"/>
              </a:spcAft>
              <a:buNone/>
              <a:defRPr sz="1800" b="1">
                <a:solidFill>
                  <a:schemeClr val="accent2"/>
                </a:solidFill>
                <a:latin typeface="Share"/>
                <a:ea typeface="Share"/>
                <a:cs typeface="Share"/>
                <a:sym typeface="Share"/>
              </a:defRPr>
            </a:lvl9pPr>
          </a:lstStyle>
          <a:p>
            <a:endParaRPr/>
          </a:p>
        </p:txBody>
      </p:sp>
      <p:sp>
        <p:nvSpPr>
          <p:cNvPr id="469" name="Google Shape;469;p20"/>
          <p:cNvSpPr txBox="1">
            <a:spLocks noGrp="1"/>
          </p:cNvSpPr>
          <p:nvPr>
            <p:ph type="subTitle" idx="7"/>
          </p:nvPr>
        </p:nvSpPr>
        <p:spPr>
          <a:xfrm>
            <a:off x="2658213" y="3277645"/>
            <a:ext cx="1877700" cy="360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800" b="1">
                <a:solidFill>
                  <a:schemeClr val="accent2"/>
                </a:solidFill>
                <a:latin typeface="Share"/>
                <a:ea typeface="Share"/>
                <a:cs typeface="Share"/>
                <a:sym typeface="Share"/>
              </a:defRPr>
            </a:lvl1pPr>
            <a:lvl2pPr lvl="1" algn="ctr" rtl="0">
              <a:lnSpc>
                <a:spcPct val="100000"/>
              </a:lnSpc>
              <a:spcBef>
                <a:spcPts val="0"/>
              </a:spcBef>
              <a:spcAft>
                <a:spcPts val="0"/>
              </a:spcAft>
              <a:buNone/>
              <a:defRPr sz="1800" b="1">
                <a:solidFill>
                  <a:schemeClr val="accent2"/>
                </a:solidFill>
                <a:latin typeface="Share"/>
                <a:ea typeface="Share"/>
                <a:cs typeface="Share"/>
                <a:sym typeface="Share"/>
              </a:defRPr>
            </a:lvl2pPr>
            <a:lvl3pPr lvl="2" algn="ctr" rtl="0">
              <a:lnSpc>
                <a:spcPct val="100000"/>
              </a:lnSpc>
              <a:spcBef>
                <a:spcPts val="0"/>
              </a:spcBef>
              <a:spcAft>
                <a:spcPts val="0"/>
              </a:spcAft>
              <a:buNone/>
              <a:defRPr sz="1800" b="1">
                <a:solidFill>
                  <a:schemeClr val="accent2"/>
                </a:solidFill>
                <a:latin typeface="Share"/>
                <a:ea typeface="Share"/>
                <a:cs typeface="Share"/>
                <a:sym typeface="Share"/>
              </a:defRPr>
            </a:lvl3pPr>
            <a:lvl4pPr lvl="3" algn="ctr" rtl="0">
              <a:lnSpc>
                <a:spcPct val="100000"/>
              </a:lnSpc>
              <a:spcBef>
                <a:spcPts val="0"/>
              </a:spcBef>
              <a:spcAft>
                <a:spcPts val="0"/>
              </a:spcAft>
              <a:buNone/>
              <a:defRPr sz="1800" b="1">
                <a:solidFill>
                  <a:schemeClr val="accent2"/>
                </a:solidFill>
                <a:latin typeface="Share"/>
                <a:ea typeface="Share"/>
                <a:cs typeface="Share"/>
                <a:sym typeface="Share"/>
              </a:defRPr>
            </a:lvl4pPr>
            <a:lvl5pPr lvl="4" algn="ctr" rtl="0">
              <a:lnSpc>
                <a:spcPct val="100000"/>
              </a:lnSpc>
              <a:spcBef>
                <a:spcPts val="0"/>
              </a:spcBef>
              <a:spcAft>
                <a:spcPts val="0"/>
              </a:spcAft>
              <a:buNone/>
              <a:defRPr sz="1800" b="1">
                <a:solidFill>
                  <a:schemeClr val="accent2"/>
                </a:solidFill>
                <a:latin typeface="Share"/>
                <a:ea typeface="Share"/>
                <a:cs typeface="Share"/>
                <a:sym typeface="Share"/>
              </a:defRPr>
            </a:lvl5pPr>
            <a:lvl6pPr lvl="5" algn="ctr" rtl="0">
              <a:lnSpc>
                <a:spcPct val="100000"/>
              </a:lnSpc>
              <a:spcBef>
                <a:spcPts val="0"/>
              </a:spcBef>
              <a:spcAft>
                <a:spcPts val="0"/>
              </a:spcAft>
              <a:buNone/>
              <a:defRPr sz="1800" b="1">
                <a:solidFill>
                  <a:schemeClr val="accent2"/>
                </a:solidFill>
                <a:latin typeface="Share"/>
                <a:ea typeface="Share"/>
                <a:cs typeface="Share"/>
                <a:sym typeface="Share"/>
              </a:defRPr>
            </a:lvl6pPr>
            <a:lvl7pPr lvl="6" algn="ctr" rtl="0">
              <a:lnSpc>
                <a:spcPct val="100000"/>
              </a:lnSpc>
              <a:spcBef>
                <a:spcPts val="0"/>
              </a:spcBef>
              <a:spcAft>
                <a:spcPts val="0"/>
              </a:spcAft>
              <a:buNone/>
              <a:defRPr sz="1800" b="1">
                <a:solidFill>
                  <a:schemeClr val="accent2"/>
                </a:solidFill>
                <a:latin typeface="Share"/>
                <a:ea typeface="Share"/>
                <a:cs typeface="Share"/>
                <a:sym typeface="Share"/>
              </a:defRPr>
            </a:lvl7pPr>
            <a:lvl8pPr lvl="7" algn="ctr" rtl="0">
              <a:lnSpc>
                <a:spcPct val="100000"/>
              </a:lnSpc>
              <a:spcBef>
                <a:spcPts val="0"/>
              </a:spcBef>
              <a:spcAft>
                <a:spcPts val="0"/>
              </a:spcAft>
              <a:buNone/>
              <a:defRPr sz="1800" b="1">
                <a:solidFill>
                  <a:schemeClr val="accent2"/>
                </a:solidFill>
                <a:latin typeface="Share"/>
                <a:ea typeface="Share"/>
                <a:cs typeface="Share"/>
                <a:sym typeface="Share"/>
              </a:defRPr>
            </a:lvl8pPr>
            <a:lvl9pPr lvl="8" algn="ctr" rtl="0">
              <a:lnSpc>
                <a:spcPct val="100000"/>
              </a:lnSpc>
              <a:spcBef>
                <a:spcPts val="0"/>
              </a:spcBef>
              <a:spcAft>
                <a:spcPts val="0"/>
              </a:spcAft>
              <a:buNone/>
              <a:defRPr sz="1800" b="1">
                <a:solidFill>
                  <a:schemeClr val="accent2"/>
                </a:solidFill>
                <a:latin typeface="Share"/>
                <a:ea typeface="Share"/>
                <a:cs typeface="Share"/>
                <a:sym typeface="Share"/>
              </a:defRPr>
            </a:lvl9pPr>
          </a:lstStyle>
          <a:p>
            <a:endParaRPr/>
          </a:p>
        </p:txBody>
      </p:sp>
      <p:sp>
        <p:nvSpPr>
          <p:cNvPr id="470" name="Google Shape;470;p20"/>
          <p:cNvSpPr txBox="1">
            <a:spLocks noGrp="1"/>
          </p:cNvSpPr>
          <p:nvPr>
            <p:ph type="subTitle" idx="8"/>
          </p:nvPr>
        </p:nvSpPr>
        <p:spPr>
          <a:xfrm>
            <a:off x="6550800" y="3278070"/>
            <a:ext cx="1877700" cy="360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800" b="1">
                <a:solidFill>
                  <a:schemeClr val="accent2"/>
                </a:solidFill>
                <a:latin typeface="Share"/>
                <a:ea typeface="Share"/>
                <a:cs typeface="Share"/>
                <a:sym typeface="Share"/>
              </a:defRPr>
            </a:lvl1pPr>
            <a:lvl2pPr lvl="1" algn="ctr" rtl="0">
              <a:lnSpc>
                <a:spcPct val="100000"/>
              </a:lnSpc>
              <a:spcBef>
                <a:spcPts val="0"/>
              </a:spcBef>
              <a:spcAft>
                <a:spcPts val="0"/>
              </a:spcAft>
              <a:buNone/>
              <a:defRPr sz="1800" b="1">
                <a:solidFill>
                  <a:schemeClr val="accent2"/>
                </a:solidFill>
                <a:latin typeface="Share"/>
                <a:ea typeface="Share"/>
                <a:cs typeface="Share"/>
                <a:sym typeface="Share"/>
              </a:defRPr>
            </a:lvl2pPr>
            <a:lvl3pPr lvl="2" algn="ctr" rtl="0">
              <a:lnSpc>
                <a:spcPct val="100000"/>
              </a:lnSpc>
              <a:spcBef>
                <a:spcPts val="0"/>
              </a:spcBef>
              <a:spcAft>
                <a:spcPts val="0"/>
              </a:spcAft>
              <a:buNone/>
              <a:defRPr sz="1800" b="1">
                <a:solidFill>
                  <a:schemeClr val="accent2"/>
                </a:solidFill>
                <a:latin typeface="Share"/>
                <a:ea typeface="Share"/>
                <a:cs typeface="Share"/>
                <a:sym typeface="Share"/>
              </a:defRPr>
            </a:lvl3pPr>
            <a:lvl4pPr lvl="3" algn="ctr" rtl="0">
              <a:lnSpc>
                <a:spcPct val="100000"/>
              </a:lnSpc>
              <a:spcBef>
                <a:spcPts val="0"/>
              </a:spcBef>
              <a:spcAft>
                <a:spcPts val="0"/>
              </a:spcAft>
              <a:buNone/>
              <a:defRPr sz="1800" b="1">
                <a:solidFill>
                  <a:schemeClr val="accent2"/>
                </a:solidFill>
                <a:latin typeface="Share"/>
                <a:ea typeface="Share"/>
                <a:cs typeface="Share"/>
                <a:sym typeface="Share"/>
              </a:defRPr>
            </a:lvl4pPr>
            <a:lvl5pPr lvl="4" algn="ctr" rtl="0">
              <a:lnSpc>
                <a:spcPct val="100000"/>
              </a:lnSpc>
              <a:spcBef>
                <a:spcPts val="0"/>
              </a:spcBef>
              <a:spcAft>
                <a:spcPts val="0"/>
              </a:spcAft>
              <a:buNone/>
              <a:defRPr sz="1800" b="1">
                <a:solidFill>
                  <a:schemeClr val="accent2"/>
                </a:solidFill>
                <a:latin typeface="Share"/>
                <a:ea typeface="Share"/>
                <a:cs typeface="Share"/>
                <a:sym typeface="Share"/>
              </a:defRPr>
            </a:lvl5pPr>
            <a:lvl6pPr lvl="5" algn="ctr" rtl="0">
              <a:lnSpc>
                <a:spcPct val="100000"/>
              </a:lnSpc>
              <a:spcBef>
                <a:spcPts val="0"/>
              </a:spcBef>
              <a:spcAft>
                <a:spcPts val="0"/>
              </a:spcAft>
              <a:buNone/>
              <a:defRPr sz="1800" b="1">
                <a:solidFill>
                  <a:schemeClr val="accent2"/>
                </a:solidFill>
                <a:latin typeface="Share"/>
                <a:ea typeface="Share"/>
                <a:cs typeface="Share"/>
                <a:sym typeface="Share"/>
              </a:defRPr>
            </a:lvl6pPr>
            <a:lvl7pPr lvl="6" algn="ctr" rtl="0">
              <a:lnSpc>
                <a:spcPct val="100000"/>
              </a:lnSpc>
              <a:spcBef>
                <a:spcPts val="0"/>
              </a:spcBef>
              <a:spcAft>
                <a:spcPts val="0"/>
              </a:spcAft>
              <a:buNone/>
              <a:defRPr sz="1800" b="1">
                <a:solidFill>
                  <a:schemeClr val="accent2"/>
                </a:solidFill>
                <a:latin typeface="Share"/>
                <a:ea typeface="Share"/>
                <a:cs typeface="Share"/>
                <a:sym typeface="Share"/>
              </a:defRPr>
            </a:lvl7pPr>
            <a:lvl8pPr lvl="7" algn="ctr" rtl="0">
              <a:lnSpc>
                <a:spcPct val="100000"/>
              </a:lnSpc>
              <a:spcBef>
                <a:spcPts val="0"/>
              </a:spcBef>
              <a:spcAft>
                <a:spcPts val="0"/>
              </a:spcAft>
              <a:buNone/>
              <a:defRPr sz="1800" b="1">
                <a:solidFill>
                  <a:schemeClr val="accent2"/>
                </a:solidFill>
                <a:latin typeface="Share"/>
                <a:ea typeface="Share"/>
                <a:cs typeface="Share"/>
                <a:sym typeface="Share"/>
              </a:defRPr>
            </a:lvl8pPr>
            <a:lvl9pPr lvl="8" algn="ctr" rtl="0">
              <a:lnSpc>
                <a:spcPct val="100000"/>
              </a:lnSpc>
              <a:spcBef>
                <a:spcPts val="0"/>
              </a:spcBef>
              <a:spcAft>
                <a:spcPts val="0"/>
              </a:spcAft>
              <a:buNone/>
              <a:defRPr sz="1800" b="1">
                <a:solidFill>
                  <a:schemeClr val="accent2"/>
                </a:solidFill>
                <a:latin typeface="Share"/>
                <a:ea typeface="Share"/>
                <a:cs typeface="Share"/>
                <a:sym typeface="Share"/>
              </a:defRPr>
            </a:lvl9pPr>
          </a:lstStyle>
          <a:p>
            <a:endParaRPr/>
          </a:p>
        </p:txBody>
      </p:sp>
      <p:sp>
        <p:nvSpPr>
          <p:cNvPr id="471" name="Google Shape;471;p20"/>
          <p:cNvSpPr txBox="1">
            <a:spLocks noGrp="1"/>
          </p:cNvSpPr>
          <p:nvPr>
            <p:ph type="subTitle" idx="9"/>
          </p:nvPr>
        </p:nvSpPr>
        <p:spPr>
          <a:xfrm>
            <a:off x="712950" y="3616125"/>
            <a:ext cx="1886100" cy="606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00" b="0">
                <a:solidFill>
                  <a:schemeClr val="dk1"/>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472" name="Google Shape;472;p20"/>
          <p:cNvSpPr txBox="1">
            <a:spLocks noGrp="1"/>
          </p:cNvSpPr>
          <p:nvPr>
            <p:ph type="subTitle" idx="13"/>
          </p:nvPr>
        </p:nvSpPr>
        <p:spPr>
          <a:xfrm>
            <a:off x="2654013" y="3616125"/>
            <a:ext cx="1886100" cy="606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00" b="0">
                <a:solidFill>
                  <a:schemeClr val="dk1"/>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473" name="Google Shape;473;p20"/>
          <p:cNvSpPr txBox="1">
            <a:spLocks noGrp="1"/>
          </p:cNvSpPr>
          <p:nvPr>
            <p:ph type="subTitle" idx="14"/>
          </p:nvPr>
        </p:nvSpPr>
        <p:spPr>
          <a:xfrm>
            <a:off x="4597245" y="3273424"/>
            <a:ext cx="1889400" cy="360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800" b="1">
                <a:solidFill>
                  <a:schemeClr val="accent2"/>
                </a:solidFill>
                <a:latin typeface="Share"/>
                <a:ea typeface="Share"/>
                <a:cs typeface="Share"/>
                <a:sym typeface="Share"/>
              </a:defRPr>
            </a:lvl1pPr>
            <a:lvl2pPr lvl="1" algn="ctr" rtl="0">
              <a:lnSpc>
                <a:spcPct val="100000"/>
              </a:lnSpc>
              <a:spcBef>
                <a:spcPts val="0"/>
              </a:spcBef>
              <a:spcAft>
                <a:spcPts val="0"/>
              </a:spcAft>
              <a:buNone/>
              <a:defRPr sz="1800" b="1">
                <a:solidFill>
                  <a:schemeClr val="accent2"/>
                </a:solidFill>
                <a:latin typeface="Share"/>
                <a:ea typeface="Share"/>
                <a:cs typeface="Share"/>
                <a:sym typeface="Share"/>
              </a:defRPr>
            </a:lvl2pPr>
            <a:lvl3pPr lvl="2" algn="ctr" rtl="0">
              <a:lnSpc>
                <a:spcPct val="100000"/>
              </a:lnSpc>
              <a:spcBef>
                <a:spcPts val="0"/>
              </a:spcBef>
              <a:spcAft>
                <a:spcPts val="0"/>
              </a:spcAft>
              <a:buNone/>
              <a:defRPr sz="1800" b="1">
                <a:solidFill>
                  <a:schemeClr val="accent2"/>
                </a:solidFill>
                <a:latin typeface="Share"/>
                <a:ea typeface="Share"/>
                <a:cs typeface="Share"/>
                <a:sym typeface="Share"/>
              </a:defRPr>
            </a:lvl3pPr>
            <a:lvl4pPr lvl="3" algn="ctr" rtl="0">
              <a:lnSpc>
                <a:spcPct val="100000"/>
              </a:lnSpc>
              <a:spcBef>
                <a:spcPts val="0"/>
              </a:spcBef>
              <a:spcAft>
                <a:spcPts val="0"/>
              </a:spcAft>
              <a:buNone/>
              <a:defRPr sz="1800" b="1">
                <a:solidFill>
                  <a:schemeClr val="accent2"/>
                </a:solidFill>
                <a:latin typeface="Share"/>
                <a:ea typeface="Share"/>
                <a:cs typeface="Share"/>
                <a:sym typeface="Share"/>
              </a:defRPr>
            </a:lvl4pPr>
            <a:lvl5pPr lvl="4" algn="ctr" rtl="0">
              <a:lnSpc>
                <a:spcPct val="100000"/>
              </a:lnSpc>
              <a:spcBef>
                <a:spcPts val="0"/>
              </a:spcBef>
              <a:spcAft>
                <a:spcPts val="0"/>
              </a:spcAft>
              <a:buNone/>
              <a:defRPr sz="1800" b="1">
                <a:solidFill>
                  <a:schemeClr val="accent2"/>
                </a:solidFill>
                <a:latin typeface="Share"/>
                <a:ea typeface="Share"/>
                <a:cs typeface="Share"/>
                <a:sym typeface="Share"/>
              </a:defRPr>
            </a:lvl5pPr>
            <a:lvl6pPr lvl="5" algn="ctr" rtl="0">
              <a:lnSpc>
                <a:spcPct val="100000"/>
              </a:lnSpc>
              <a:spcBef>
                <a:spcPts val="0"/>
              </a:spcBef>
              <a:spcAft>
                <a:spcPts val="0"/>
              </a:spcAft>
              <a:buNone/>
              <a:defRPr sz="1800" b="1">
                <a:solidFill>
                  <a:schemeClr val="accent2"/>
                </a:solidFill>
                <a:latin typeface="Share"/>
                <a:ea typeface="Share"/>
                <a:cs typeface="Share"/>
                <a:sym typeface="Share"/>
              </a:defRPr>
            </a:lvl6pPr>
            <a:lvl7pPr lvl="6" algn="ctr" rtl="0">
              <a:lnSpc>
                <a:spcPct val="100000"/>
              </a:lnSpc>
              <a:spcBef>
                <a:spcPts val="0"/>
              </a:spcBef>
              <a:spcAft>
                <a:spcPts val="0"/>
              </a:spcAft>
              <a:buNone/>
              <a:defRPr sz="1800" b="1">
                <a:solidFill>
                  <a:schemeClr val="accent2"/>
                </a:solidFill>
                <a:latin typeface="Share"/>
                <a:ea typeface="Share"/>
                <a:cs typeface="Share"/>
                <a:sym typeface="Share"/>
              </a:defRPr>
            </a:lvl7pPr>
            <a:lvl8pPr lvl="7" algn="ctr" rtl="0">
              <a:lnSpc>
                <a:spcPct val="100000"/>
              </a:lnSpc>
              <a:spcBef>
                <a:spcPts val="0"/>
              </a:spcBef>
              <a:spcAft>
                <a:spcPts val="0"/>
              </a:spcAft>
              <a:buNone/>
              <a:defRPr sz="1800" b="1">
                <a:solidFill>
                  <a:schemeClr val="accent2"/>
                </a:solidFill>
                <a:latin typeface="Share"/>
                <a:ea typeface="Share"/>
                <a:cs typeface="Share"/>
                <a:sym typeface="Share"/>
              </a:defRPr>
            </a:lvl8pPr>
            <a:lvl9pPr lvl="8" algn="ctr" rtl="0">
              <a:lnSpc>
                <a:spcPct val="100000"/>
              </a:lnSpc>
              <a:spcBef>
                <a:spcPts val="0"/>
              </a:spcBef>
              <a:spcAft>
                <a:spcPts val="0"/>
              </a:spcAft>
              <a:buNone/>
              <a:defRPr sz="1800" b="1">
                <a:solidFill>
                  <a:schemeClr val="accent2"/>
                </a:solidFill>
                <a:latin typeface="Share"/>
                <a:ea typeface="Share"/>
                <a:cs typeface="Share"/>
                <a:sym typeface="Share"/>
              </a:defRPr>
            </a:lvl9pPr>
          </a:lstStyle>
          <a:p>
            <a:endParaRPr/>
          </a:p>
        </p:txBody>
      </p:sp>
      <p:sp>
        <p:nvSpPr>
          <p:cNvPr id="474" name="Google Shape;474;p20"/>
          <p:cNvSpPr txBox="1">
            <a:spLocks noGrp="1"/>
          </p:cNvSpPr>
          <p:nvPr>
            <p:ph type="title" idx="15"/>
          </p:nvPr>
        </p:nvSpPr>
        <p:spPr>
          <a:xfrm>
            <a:off x="615900" y="590150"/>
            <a:ext cx="7912200" cy="606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300"/>
              <a:buNone/>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One column of text 1">
  <p:cSld name="CUSTOM_11">
    <p:spTree>
      <p:nvGrpSpPr>
        <p:cNvPr id="1" name="Shape 520"/>
        <p:cNvGrpSpPr/>
        <p:nvPr/>
      </p:nvGrpSpPr>
      <p:grpSpPr>
        <a:xfrm>
          <a:off x="0" y="0"/>
          <a:ext cx="0" cy="0"/>
          <a:chOff x="0" y="0"/>
          <a:chExt cx="0" cy="0"/>
        </a:xfrm>
      </p:grpSpPr>
      <p:sp>
        <p:nvSpPr>
          <p:cNvPr id="521" name="Google Shape;521;p22"/>
          <p:cNvSpPr txBox="1">
            <a:spLocks noGrp="1"/>
          </p:cNvSpPr>
          <p:nvPr>
            <p:ph type="title"/>
          </p:nvPr>
        </p:nvSpPr>
        <p:spPr>
          <a:xfrm>
            <a:off x="1199025" y="2420928"/>
            <a:ext cx="2590200" cy="1003500"/>
          </a:xfrm>
          <a:prstGeom prst="rect">
            <a:avLst/>
          </a:prstGeom>
        </p:spPr>
        <p:txBody>
          <a:bodyPr spcFirstLastPara="1" wrap="square" lIns="91425" tIns="91425" rIns="91425" bIns="91425" anchor="b" anchorCtr="0">
            <a:noAutofit/>
          </a:bodyPr>
          <a:lstStyle>
            <a:lvl1pPr lvl="0" algn="r" rtl="0">
              <a:lnSpc>
                <a:spcPct val="90000"/>
              </a:lnSpc>
              <a:spcBef>
                <a:spcPts val="0"/>
              </a:spcBef>
              <a:spcAft>
                <a:spcPts val="0"/>
              </a:spcAft>
              <a:buSzPts val="3300"/>
              <a:buNone/>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522" name="Google Shape;522;p22"/>
          <p:cNvSpPr txBox="1">
            <a:spLocks noGrp="1"/>
          </p:cNvSpPr>
          <p:nvPr>
            <p:ph type="body" idx="1"/>
          </p:nvPr>
        </p:nvSpPr>
        <p:spPr>
          <a:xfrm>
            <a:off x="1199032" y="3542698"/>
            <a:ext cx="2590200" cy="1031700"/>
          </a:xfrm>
          <a:prstGeom prst="rect">
            <a:avLst/>
          </a:prstGeom>
        </p:spPr>
        <p:txBody>
          <a:bodyPr spcFirstLastPara="1" wrap="square" lIns="91425" tIns="91425" rIns="91425" bIns="91425" anchor="t" anchorCtr="0">
            <a:noAutofit/>
          </a:bodyPr>
          <a:lstStyle>
            <a:lvl1pPr marL="457200" lvl="0" indent="-304800" algn="r" rtl="0">
              <a:lnSpc>
                <a:spcPct val="100000"/>
              </a:lnSpc>
              <a:spcBef>
                <a:spcPts val="0"/>
              </a:spcBef>
              <a:spcAft>
                <a:spcPts val="0"/>
              </a:spcAft>
              <a:buSzPts val="1200"/>
              <a:buChar char="●"/>
              <a:defRPr/>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523" name="Google Shape;523;p22"/>
          <p:cNvSpPr/>
          <p:nvPr/>
        </p:nvSpPr>
        <p:spPr>
          <a:xfrm rot="10800000" flipH="1">
            <a:off x="1571997" y="-5313"/>
            <a:ext cx="1057492" cy="610447"/>
          </a:xfrm>
          <a:custGeom>
            <a:avLst/>
            <a:gdLst/>
            <a:ahLst/>
            <a:cxnLst/>
            <a:rect l="l" t="t" r="r" b="b"/>
            <a:pathLst>
              <a:path w="16710" h="9646" extrusionOk="0">
                <a:moveTo>
                  <a:pt x="16710" y="4823"/>
                </a:moveTo>
                <a:lnTo>
                  <a:pt x="8334" y="9646"/>
                </a:lnTo>
                <a:lnTo>
                  <a:pt x="0" y="4823"/>
                </a:lnTo>
                <a:lnTo>
                  <a:pt x="833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2"/>
          <p:cNvSpPr/>
          <p:nvPr/>
        </p:nvSpPr>
        <p:spPr>
          <a:xfrm rot="10800000" flipH="1">
            <a:off x="1555922" y="313979"/>
            <a:ext cx="1089641" cy="639242"/>
          </a:xfrm>
          <a:custGeom>
            <a:avLst/>
            <a:gdLst/>
            <a:ahLst/>
            <a:cxnLst/>
            <a:rect l="l" t="t" r="r" b="b"/>
            <a:pathLst>
              <a:path w="17218" h="10101" extrusionOk="0">
                <a:moveTo>
                  <a:pt x="8588" y="498"/>
                </a:moveTo>
                <a:lnTo>
                  <a:pt x="16541" y="5066"/>
                </a:lnTo>
                <a:lnTo>
                  <a:pt x="8588" y="9635"/>
                </a:lnTo>
                <a:lnTo>
                  <a:pt x="677" y="5066"/>
                </a:lnTo>
                <a:lnTo>
                  <a:pt x="8588" y="498"/>
                </a:lnTo>
                <a:close/>
                <a:moveTo>
                  <a:pt x="8593" y="1"/>
                </a:moveTo>
                <a:cubicBezTo>
                  <a:pt x="8556" y="1"/>
                  <a:pt x="8524" y="11"/>
                  <a:pt x="8503" y="32"/>
                </a:cubicBezTo>
                <a:lnTo>
                  <a:pt x="128" y="4855"/>
                </a:lnTo>
                <a:cubicBezTo>
                  <a:pt x="1" y="4939"/>
                  <a:pt x="1" y="5151"/>
                  <a:pt x="128" y="5235"/>
                </a:cubicBezTo>
                <a:lnTo>
                  <a:pt x="8503" y="10100"/>
                </a:lnTo>
                <a:lnTo>
                  <a:pt x="8715" y="10100"/>
                </a:lnTo>
                <a:lnTo>
                  <a:pt x="17048" y="5235"/>
                </a:lnTo>
                <a:cubicBezTo>
                  <a:pt x="17218" y="5151"/>
                  <a:pt x="17218" y="4939"/>
                  <a:pt x="17048" y="4855"/>
                </a:cubicBezTo>
                <a:lnTo>
                  <a:pt x="8715" y="32"/>
                </a:lnTo>
                <a:cubicBezTo>
                  <a:pt x="8673" y="11"/>
                  <a:pt x="8630" y="1"/>
                  <a:pt x="859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22"/>
          <p:cNvSpPr/>
          <p:nvPr/>
        </p:nvSpPr>
        <p:spPr>
          <a:xfrm rot="10800000" flipH="1">
            <a:off x="517217" y="598908"/>
            <a:ext cx="1057492" cy="610384"/>
          </a:xfrm>
          <a:custGeom>
            <a:avLst/>
            <a:gdLst/>
            <a:ahLst/>
            <a:cxnLst/>
            <a:rect l="l" t="t" r="r" b="b"/>
            <a:pathLst>
              <a:path w="16710" h="9645" extrusionOk="0">
                <a:moveTo>
                  <a:pt x="8376" y="0"/>
                </a:moveTo>
                <a:lnTo>
                  <a:pt x="16710" y="4823"/>
                </a:lnTo>
                <a:lnTo>
                  <a:pt x="8376" y="9645"/>
                </a:lnTo>
                <a:lnTo>
                  <a:pt x="0" y="4823"/>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22"/>
          <p:cNvSpPr/>
          <p:nvPr/>
        </p:nvSpPr>
        <p:spPr>
          <a:xfrm rot="10800000" flipH="1">
            <a:off x="501143" y="585491"/>
            <a:ext cx="1092299" cy="637217"/>
          </a:xfrm>
          <a:custGeom>
            <a:avLst/>
            <a:gdLst/>
            <a:ahLst/>
            <a:cxnLst/>
            <a:rect l="l" t="t" r="r" b="b"/>
            <a:pathLst>
              <a:path w="17260" h="10069" extrusionOk="0">
                <a:moveTo>
                  <a:pt x="8630" y="466"/>
                </a:moveTo>
                <a:lnTo>
                  <a:pt x="16541" y="5035"/>
                </a:lnTo>
                <a:lnTo>
                  <a:pt x="8630" y="9603"/>
                </a:lnTo>
                <a:lnTo>
                  <a:pt x="677" y="5035"/>
                </a:lnTo>
                <a:lnTo>
                  <a:pt x="8630" y="466"/>
                </a:lnTo>
                <a:close/>
                <a:moveTo>
                  <a:pt x="8546" y="1"/>
                </a:moveTo>
                <a:lnTo>
                  <a:pt x="170" y="4823"/>
                </a:lnTo>
                <a:cubicBezTo>
                  <a:pt x="1" y="4950"/>
                  <a:pt x="1" y="5119"/>
                  <a:pt x="170" y="5204"/>
                </a:cubicBezTo>
                <a:lnTo>
                  <a:pt x="8503" y="10068"/>
                </a:lnTo>
                <a:lnTo>
                  <a:pt x="8757" y="10068"/>
                </a:lnTo>
                <a:lnTo>
                  <a:pt x="17091" y="5246"/>
                </a:lnTo>
                <a:cubicBezTo>
                  <a:pt x="17260" y="5161"/>
                  <a:pt x="17260" y="4908"/>
                  <a:pt x="17091" y="4865"/>
                </a:cubicBezTo>
                <a:lnTo>
                  <a:pt x="875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22"/>
          <p:cNvSpPr/>
          <p:nvPr/>
        </p:nvSpPr>
        <p:spPr>
          <a:xfrm rot="10800000" flipH="1">
            <a:off x="1033876" y="-24892"/>
            <a:ext cx="556908" cy="944402"/>
          </a:xfrm>
          <a:custGeom>
            <a:avLst/>
            <a:gdLst/>
            <a:ahLst/>
            <a:cxnLst/>
            <a:rect l="l" t="t" r="r" b="b"/>
            <a:pathLst>
              <a:path w="8800" h="14923" extrusionOk="0">
                <a:moveTo>
                  <a:pt x="8334" y="624"/>
                </a:moveTo>
                <a:lnTo>
                  <a:pt x="8334" y="9761"/>
                </a:lnTo>
                <a:lnTo>
                  <a:pt x="424" y="14330"/>
                </a:lnTo>
                <a:lnTo>
                  <a:pt x="424" y="5193"/>
                </a:lnTo>
                <a:lnTo>
                  <a:pt x="8334" y="624"/>
                </a:lnTo>
                <a:close/>
                <a:moveTo>
                  <a:pt x="8583" y="0"/>
                </a:moveTo>
                <a:cubicBezTo>
                  <a:pt x="8546" y="0"/>
                  <a:pt x="8503" y="11"/>
                  <a:pt x="8461" y="32"/>
                </a:cubicBezTo>
                <a:lnTo>
                  <a:pt x="128" y="4854"/>
                </a:lnTo>
                <a:cubicBezTo>
                  <a:pt x="43" y="4897"/>
                  <a:pt x="1" y="4981"/>
                  <a:pt x="1" y="5066"/>
                </a:cubicBezTo>
                <a:lnTo>
                  <a:pt x="1" y="14711"/>
                </a:lnTo>
                <a:cubicBezTo>
                  <a:pt x="1" y="14795"/>
                  <a:pt x="43" y="14880"/>
                  <a:pt x="128" y="14922"/>
                </a:cubicBezTo>
                <a:lnTo>
                  <a:pt x="297" y="14922"/>
                </a:lnTo>
                <a:lnTo>
                  <a:pt x="8673" y="10100"/>
                </a:lnTo>
                <a:cubicBezTo>
                  <a:pt x="8757" y="10058"/>
                  <a:pt x="8799" y="9973"/>
                  <a:pt x="8799" y="9888"/>
                </a:cubicBezTo>
                <a:lnTo>
                  <a:pt x="8799" y="201"/>
                </a:lnTo>
                <a:cubicBezTo>
                  <a:pt x="8799" y="159"/>
                  <a:pt x="8757" y="74"/>
                  <a:pt x="8673" y="32"/>
                </a:cubicBezTo>
                <a:cubicBezTo>
                  <a:pt x="8651" y="11"/>
                  <a:pt x="8620" y="0"/>
                  <a:pt x="85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22"/>
          <p:cNvSpPr/>
          <p:nvPr/>
        </p:nvSpPr>
        <p:spPr>
          <a:xfrm rot="10800000" flipH="1">
            <a:off x="503801" y="-24892"/>
            <a:ext cx="556908" cy="941744"/>
          </a:xfrm>
          <a:custGeom>
            <a:avLst/>
            <a:gdLst/>
            <a:ahLst/>
            <a:cxnLst/>
            <a:rect l="l" t="t" r="r" b="b"/>
            <a:pathLst>
              <a:path w="8800" h="14881" extrusionOk="0">
                <a:moveTo>
                  <a:pt x="424" y="582"/>
                </a:moveTo>
                <a:lnTo>
                  <a:pt x="8377" y="5151"/>
                </a:lnTo>
                <a:lnTo>
                  <a:pt x="8377" y="14288"/>
                </a:lnTo>
                <a:lnTo>
                  <a:pt x="424" y="9719"/>
                </a:lnTo>
                <a:lnTo>
                  <a:pt x="424" y="582"/>
                </a:lnTo>
                <a:close/>
                <a:moveTo>
                  <a:pt x="233" y="1"/>
                </a:moveTo>
                <a:cubicBezTo>
                  <a:pt x="191" y="1"/>
                  <a:pt x="149" y="11"/>
                  <a:pt x="128" y="32"/>
                </a:cubicBezTo>
                <a:cubicBezTo>
                  <a:pt x="43" y="32"/>
                  <a:pt x="1" y="117"/>
                  <a:pt x="1" y="202"/>
                </a:cubicBezTo>
                <a:lnTo>
                  <a:pt x="1" y="9846"/>
                </a:lnTo>
                <a:cubicBezTo>
                  <a:pt x="1" y="9931"/>
                  <a:pt x="43" y="9973"/>
                  <a:pt x="128" y="10058"/>
                </a:cubicBezTo>
                <a:lnTo>
                  <a:pt x="8504" y="14880"/>
                </a:lnTo>
                <a:lnTo>
                  <a:pt x="8588" y="14880"/>
                </a:lnTo>
                <a:cubicBezTo>
                  <a:pt x="8630" y="14880"/>
                  <a:pt x="8673" y="14880"/>
                  <a:pt x="8673" y="14838"/>
                </a:cubicBezTo>
                <a:cubicBezTo>
                  <a:pt x="8757" y="14796"/>
                  <a:pt x="8800" y="14711"/>
                  <a:pt x="8800" y="14669"/>
                </a:cubicBezTo>
                <a:lnTo>
                  <a:pt x="8800" y="5024"/>
                </a:lnTo>
                <a:cubicBezTo>
                  <a:pt x="8800" y="4939"/>
                  <a:pt x="8757" y="4855"/>
                  <a:pt x="8673" y="4812"/>
                </a:cubicBezTo>
                <a:lnTo>
                  <a:pt x="339" y="32"/>
                </a:lnTo>
                <a:cubicBezTo>
                  <a:pt x="318" y="11"/>
                  <a:pt x="276" y="1"/>
                  <a:pt x="2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22"/>
          <p:cNvSpPr/>
          <p:nvPr/>
        </p:nvSpPr>
        <p:spPr>
          <a:xfrm rot="10800000" flipH="1">
            <a:off x="-539541" y="-3960"/>
            <a:ext cx="1057492" cy="610447"/>
          </a:xfrm>
          <a:custGeom>
            <a:avLst/>
            <a:gdLst/>
            <a:ahLst/>
            <a:cxnLst/>
            <a:rect l="l" t="t" r="r" b="b"/>
            <a:pathLst>
              <a:path w="16710" h="9646" extrusionOk="0">
                <a:moveTo>
                  <a:pt x="8334" y="1"/>
                </a:moveTo>
                <a:lnTo>
                  <a:pt x="16710" y="4823"/>
                </a:lnTo>
                <a:lnTo>
                  <a:pt x="8334" y="9645"/>
                </a:lnTo>
                <a:lnTo>
                  <a:pt x="0" y="4823"/>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2"/>
          <p:cNvSpPr/>
          <p:nvPr/>
        </p:nvSpPr>
        <p:spPr>
          <a:xfrm rot="10800000" flipH="1">
            <a:off x="-555615" y="-17313"/>
            <a:ext cx="1089641" cy="636521"/>
          </a:xfrm>
          <a:custGeom>
            <a:avLst/>
            <a:gdLst/>
            <a:ahLst/>
            <a:cxnLst/>
            <a:rect l="l" t="t" r="r" b="b"/>
            <a:pathLst>
              <a:path w="17218" h="10058" extrusionOk="0">
                <a:moveTo>
                  <a:pt x="8588" y="455"/>
                </a:moveTo>
                <a:lnTo>
                  <a:pt x="16541" y="5024"/>
                </a:lnTo>
                <a:lnTo>
                  <a:pt x="8588" y="9593"/>
                </a:lnTo>
                <a:lnTo>
                  <a:pt x="677" y="5024"/>
                </a:lnTo>
                <a:lnTo>
                  <a:pt x="8588" y="455"/>
                </a:lnTo>
                <a:close/>
                <a:moveTo>
                  <a:pt x="8593" y="1"/>
                </a:moveTo>
                <a:cubicBezTo>
                  <a:pt x="8556" y="1"/>
                  <a:pt x="8524" y="11"/>
                  <a:pt x="8503" y="32"/>
                </a:cubicBezTo>
                <a:lnTo>
                  <a:pt x="128" y="4855"/>
                </a:lnTo>
                <a:cubicBezTo>
                  <a:pt x="1" y="4939"/>
                  <a:pt x="1" y="5151"/>
                  <a:pt x="128" y="5235"/>
                </a:cubicBezTo>
                <a:lnTo>
                  <a:pt x="8503" y="10058"/>
                </a:lnTo>
                <a:lnTo>
                  <a:pt x="8588" y="10058"/>
                </a:lnTo>
                <a:cubicBezTo>
                  <a:pt x="8630" y="10058"/>
                  <a:pt x="8673" y="10058"/>
                  <a:pt x="8715" y="10016"/>
                </a:cubicBezTo>
                <a:lnTo>
                  <a:pt x="17048" y="5193"/>
                </a:lnTo>
                <a:cubicBezTo>
                  <a:pt x="17218" y="5109"/>
                  <a:pt x="17218" y="4897"/>
                  <a:pt x="17048" y="4812"/>
                </a:cubicBezTo>
                <a:lnTo>
                  <a:pt x="8715" y="32"/>
                </a:lnTo>
                <a:cubicBezTo>
                  <a:pt x="8673" y="11"/>
                  <a:pt x="8630" y="1"/>
                  <a:pt x="85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2"/>
          <p:cNvSpPr/>
          <p:nvPr/>
        </p:nvSpPr>
        <p:spPr>
          <a:xfrm rot="10800000" flipH="1">
            <a:off x="-25540" y="-627697"/>
            <a:ext cx="556908" cy="944402"/>
          </a:xfrm>
          <a:custGeom>
            <a:avLst/>
            <a:gdLst/>
            <a:ahLst/>
            <a:cxnLst/>
            <a:rect l="l" t="t" r="r" b="b"/>
            <a:pathLst>
              <a:path w="8800" h="14923" extrusionOk="0">
                <a:moveTo>
                  <a:pt x="8376" y="625"/>
                </a:moveTo>
                <a:lnTo>
                  <a:pt x="8376" y="9762"/>
                </a:lnTo>
                <a:lnTo>
                  <a:pt x="466" y="14330"/>
                </a:lnTo>
                <a:lnTo>
                  <a:pt x="466" y="5193"/>
                </a:lnTo>
                <a:lnTo>
                  <a:pt x="8376" y="625"/>
                </a:lnTo>
                <a:close/>
                <a:moveTo>
                  <a:pt x="8582" y="1"/>
                </a:moveTo>
                <a:cubicBezTo>
                  <a:pt x="8545" y="1"/>
                  <a:pt x="8503" y="11"/>
                  <a:pt x="8461" y="32"/>
                </a:cubicBezTo>
                <a:lnTo>
                  <a:pt x="127" y="4897"/>
                </a:lnTo>
                <a:cubicBezTo>
                  <a:pt x="43" y="4897"/>
                  <a:pt x="0" y="4982"/>
                  <a:pt x="0" y="5066"/>
                </a:cubicBezTo>
                <a:lnTo>
                  <a:pt x="0" y="14711"/>
                </a:lnTo>
                <a:cubicBezTo>
                  <a:pt x="0" y="14796"/>
                  <a:pt x="43" y="14880"/>
                  <a:pt x="127" y="14923"/>
                </a:cubicBezTo>
                <a:lnTo>
                  <a:pt x="212" y="14923"/>
                </a:lnTo>
                <a:cubicBezTo>
                  <a:pt x="254" y="14923"/>
                  <a:pt x="297" y="14923"/>
                  <a:pt x="339" y="14880"/>
                </a:cubicBezTo>
                <a:lnTo>
                  <a:pt x="8672" y="10058"/>
                </a:lnTo>
                <a:cubicBezTo>
                  <a:pt x="8757" y="10016"/>
                  <a:pt x="8799" y="9931"/>
                  <a:pt x="8799" y="9889"/>
                </a:cubicBezTo>
                <a:lnTo>
                  <a:pt x="8799" y="244"/>
                </a:lnTo>
                <a:cubicBezTo>
                  <a:pt x="8799" y="159"/>
                  <a:pt x="8757" y="75"/>
                  <a:pt x="8672" y="32"/>
                </a:cubicBezTo>
                <a:cubicBezTo>
                  <a:pt x="8651" y="11"/>
                  <a:pt x="8619" y="1"/>
                  <a:pt x="85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2"/>
          <p:cNvSpPr/>
          <p:nvPr/>
        </p:nvSpPr>
        <p:spPr>
          <a:xfrm rot="10800000" flipH="1">
            <a:off x="-555615" y="-627697"/>
            <a:ext cx="559566" cy="941681"/>
          </a:xfrm>
          <a:custGeom>
            <a:avLst/>
            <a:gdLst/>
            <a:ahLst/>
            <a:cxnLst/>
            <a:rect l="l" t="t" r="r" b="b"/>
            <a:pathLst>
              <a:path w="8842" h="14880" extrusionOk="0">
                <a:moveTo>
                  <a:pt x="466" y="582"/>
                </a:moveTo>
                <a:lnTo>
                  <a:pt x="8376" y="5150"/>
                </a:lnTo>
                <a:lnTo>
                  <a:pt x="8376" y="14287"/>
                </a:lnTo>
                <a:lnTo>
                  <a:pt x="466" y="9719"/>
                </a:lnTo>
                <a:lnTo>
                  <a:pt x="466" y="582"/>
                </a:lnTo>
                <a:close/>
                <a:moveTo>
                  <a:pt x="249" y="0"/>
                </a:moveTo>
                <a:cubicBezTo>
                  <a:pt x="212" y="0"/>
                  <a:pt x="170" y="11"/>
                  <a:pt x="128" y="32"/>
                </a:cubicBezTo>
                <a:cubicBezTo>
                  <a:pt x="43" y="32"/>
                  <a:pt x="1" y="116"/>
                  <a:pt x="43" y="201"/>
                </a:cubicBezTo>
                <a:lnTo>
                  <a:pt x="43" y="9846"/>
                </a:lnTo>
                <a:cubicBezTo>
                  <a:pt x="43" y="9930"/>
                  <a:pt x="85" y="10015"/>
                  <a:pt x="128" y="10057"/>
                </a:cubicBezTo>
                <a:lnTo>
                  <a:pt x="8503" y="14880"/>
                </a:lnTo>
                <a:lnTo>
                  <a:pt x="8715" y="14880"/>
                </a:lnTo>
                <a:cubicBezTo>
                  <a:pt x="8799" y="14837"/>
                  <a:pt x="8842" y="14753"/>
                  <a:pt x="8842" y="14668"/>
                </a:cubicBezTo>
                <a:lnTo>
                  <a:pt x="8842" y="5023"/>
                </a:lnTo>
                <a:cubicBezTo>
                  <a:pt x="8799" y="4939"/>
                  <a:pt x="8757" y="4854"/>
                  <a:pt x="8715" y="4854"/>
                </a:cubicBezTo>
                <a:lnTo>
                  <a:pt x="339" y="32"/>
                </a:lnTo>
                <a:cubicBezTo>
                  <a:pt x="318" y="11"/>
                  <a:pt x="286" y="0"/>
                  <a:pt x="2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2"/>
          <p:cNvSpPr/>
          <p:nvPr/>
        </p:nvSpPr>
        <p:spPr>
          <a:xfrm rot="10800000" flipH="1">
            <a:off x="2624019" y="953159"/>
            <a:ext cx="1057492" cy="610447"/>
          </a:xfrm>
          <a:custGeom>
            <a:avLst/>
            <a:gdLst/>
            <a:ahLst/>
            <a:cxnLst/>
            <a:rect l="l" t="t" r="r" b="b"/>
            <a:pathLst>
              <a:path w="16710" h="9646" extrusionOk="0">
                <a:moveTo>
                  <a:pt x="8334" y="9645"/>
                </a:moveTo>
                <a:lnTo>
                  <a:pt x="0" y="4823"/>
                </a:lnTo>
                <a:lnTo>
                  <a:pt x="8334" y="0"/>
                </a:lnTo>
                <a:lnTo>
                  <a:pt x="16710" y="4823"/>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22"/>
          <p:cNvSpPr/>
          <p:nvPr/>
        </p:nvSpPr>
        <p:spPr>
          <a:xfrm rot="10800000" flipH="1">
            <a:off x="1571997" y="953159"/>
            <a:ext cx="1057492" cy="610447"/>
          </a:xfrm>
          <a:custGeom>
            <a:avLst/>
            <a:gdLst/>
            <a:ahLst/>
            <a:cxnLst/>
            <a:rect l="l" t="t" r="r" b="b"/>
            <a:pathLst>
              <a:path w="16710" h="9646" extrusionOk="0">
                <a:moveTo>
                  <a:pt x="8334" y="9645"/>
                </a:moveTo>
                <a:lnTo>
                  <a:pt x="0" y="4823"/>
                </a:lnTo>
                <a:lnTo>
                  <a:pt x="8334" y="0"/>
                </a:lnTo>
                <a:lnTo>
                  <a:pt x="16710" y="4823"/>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22"/>
          <p:cNvSpPr/>
          <p:nvPr/>
        </p:nvSpPr>
        <p:spPr>
          <a:xfrm rot="10800000" flipH="1">
            <a:off x="501143" y="-24892"/>
            <a:ext cx="1092299" cy="639242"/>
          </a:xfrm>
          <a:custGeom>
            <a:avLst/>
            <a:gdLst/>
            <a:ahLst/>
            <a:cxnLst/>
            <a:rect l="l" t="t" r="r" b="b"/>
            <a:pathLst>
              <a:path w="17260" h="10101" extrusionOk="0">
                <a:moveTo>
                  <a:pt x="8630" y="498"/>
                </a:moveTo>
                <a:lnTo>
                  <a:pt x="16541" y="5066"/>
                </a:lnTo>
                <a:lnTo>
                  <a:pt x="8630" y="9635"/>
                </a:lnTo>
                <a:lnTo>
                  <a:pt x="677" y="5066"/>
                </a:lnTo>
                <a:lnTo>
                  <a:pt x="8630" y="498"/>
                </a:lnTo>
                <a:close/>
                <a:moveTo>
                  <a:pt x="8635" y="1"/>
                </a:moveTo>
                <a:cubicBezTo>
                  <a:pt x="8598" y="1"/>
                  <a:pt x="8567" y="11"/>
                  <a:pt x="8546" y="32"/>
                </a:cubicBezTo>
                <a:lnTo>
                  <a:pt x="170" y="4855"/>
                </a:lnTo>
                <a:cubicBezTo>
                  <a:pt x="1" y="4939"/>
                  <a:pt x="1" y="5151"/>
                  <a:pt x="170" y="5278"/>
                </a:cubicBezTo>
                <a:lnTo>
                  <a:pt x="8546" y="10100"/>
                </a:lnTo>
                <a:lnTo>
                  <a:pt x="8715" y="10100"/>
                </a:lnTo>
                <a:lnTo>
                  <a:pt x="17091" y="5236"/>
                </a:lnTo>
                <a:cubicBezTo>
                  <a:pt x="17260" y="5151"/>
                  <a:pt x="17260" y="4939"/>
                  <a:pt x="17091" y="4855"/>
                </a:cubicBezTo>
                <a:lnTo>
                  <a:pt x="8757" y="32"/>
                </a:lnTo>
                <a:cubicBezTo>
                  <a:pt x="8715" y="11"/>
                  <a:pt x="8672" y="1"/>
                  <a:pt x="86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22"/>
          <p:cNvSpPr/>
          <p:nvPr/>
        </p:nvSpPr>
        <p:spPr>
          <a:xfrm rot="10800000" flipH="1">
            <a:off x="3122803" y="938765"/>
            <a:ext cx="1089641" cy="639242"/>
          </a:xfrm>
          <a:custGeom>
            <a:avLst/>
            <a:gdLst/>
            <a:ahLst/>
            <a:cxnLst/>
            <a:rect l="l" t="t" r="r" b="b"/>
            <a:pathLst>
              <a:path w="17218" h="10101" extrusionOk="0">
                <a:moveTo>
                  <a:pt x="8588" y="498"/>
                </a:moveTo>
                <a:lnTo>
                  <a:pt x="16541" y="5066"/>
                </a:lnTo>
                <a:lnTo>
                  <a:pt x="8588" y="9635"/>
                </a:lnTo>
                <a:lnTo>
                  <a:pt x="677" y="5066"/>
                </a:lnTo>
                <a:lnTo>
                  <a:pt x="8588" y="498"/>
                </a:lnTo>
                <a:close/>
                <a:moveTo>
                  <a:pt x="8593" y="1"/>
                </a:moveTo>
                <a:cubicBezTo>
                  <a:pt x="8556" y="1"/>
                  <a:pt x="8524" y="11"/>
                  <a:pt x="8503" y="32"/>
                </a:cubicBezTo>
                <a:lnTo>
                  <a:pt x="128" y="4855"/>
                </a:lnTo>
                <a:cubicBezTo>
                  <a:pt x="1" y="4939"/>
                  <a:pt x="1" y="5151"/>
                  <a:pt x="128" y="5235"/>
                </a:cubicBezTo>
                <a:lnTo>
                  <a:pt x="8503" y="10100"/>
                </a:lnTo>
                <a:lnTo>
                  <a:pt x="8715" y="10100"/>
                </a:lnTo>
                <a:lnTo>
                  <a:pt x="17048" y="5235"/>
                </a:lnTo>
                <a:cubicBezTo>
                  <a:pt x="17218" y="5151"/>
                  <a:pt x="17218" y="4939"/>
                  <a:pt x="17048" y="4855"/>
                </a:cubicBezTo>
                <a:lnTo>
                  <a:pt x="8715" y="32"/>
                </a:lnTo>
                <a:cubicBezTo>
                  <a:pt x="8673" y="11"/>
                  <a:pt x="8630" y="1"/>
                  <a:pt x="859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hanks and Credits">
  <p:cSld name="CUSTOM_12">
    <p:spTree>
      <p:nvGrpSpPr>
        <p:cNvPr id="1" name="Shape 537"/>
        <p:cNvGrpSpPr/>
        <p:nvPr/>
      </p:nvGrpSpPr>
      <p:grpSpPr>
        <a:xfrm>
          <a:off x="0" y="0"/>
          <a:ext cx="0" cy="0"/>
          <a:chOff x="0" y="0"/>
          <a:chExt cx="0" cy="0"/>
        </a:xfrm>
      </p:grpSpPr>
      <p:sp>
        <p:nvSpPr>
          <p:cNvPr id="538" name="Google Shape;538;p23"/>
          <p:cNvSpPr/>
          <p:nvPr/>
        </p:nvSpPr>
        <p:spPr>
          <a:xfrm>
            <a:off x="7506708" y="3890832"/>
            <a:ext cx="1108710" cy="647660"/>
          </a:xfrm>
          <a:custGeom>
            <a:avLst/>
            <a:gdLst/>
            <a:ahLst/>
            <a:cxnLst/>
            <a:rect l="l" t="t" r="r" b="b"/>
            <a:pathLst>
              <a:path w="17218" h="10058" extrusionOk="0">
                <a:moveTo>
                  <a:pt x="8630" y="455"/>
                </a:moveTo>
                <a:lnTo>
                  <a:pt x="16541" y="5023"/>
                </a:lnTo>
                <a:lnTo>
                  <a:pt x="8630" y="9592"/>
                </a:lnTo>
                <a:lnTo>
                  <a:pt x="677" y="5023"/>
                </a:lnTo>
                <a:lnTo>
                  <a:pt x="8630" y="455"/>
                </a:lnTo>
                <a:close/>
                <a:moveTo>
                  <a:pt x="8625" y="0"/>
                </a:moveTo>
                <a:cubicBezTo>
                  <a:pt x="8588" y="0"/>
                  <a:pt x="8546" y="11"/>
                  <a:pt x="8503" y="32"/>
                </a:cubicBezTo>
                <a:lnTo>
                  <a:pt x="170" y="4854"/>
                </a:lnTo>
                <a:cubicBezTo>
                  <a:pt x="1" y="4939"/>
                  <a:pt x="1" y="5150"/>
                  <a:pt x="170" y="5235"/>
                </a:cubicBezTo>
                <a:lnTo>
                  <a:pt x="8503" y="10057"/>
                </a:lnTo>
                <a:lnTo>
                  <a:pt x="8715" y="10057"/>
                </a:lnTo>
                <a:lnTo>
                  <a:pt x="17091" y="5235"/>
                </a:lnTo>
                <a:cubicBezTo>
                  <a:pt x="17217" y="5150"/>
                  <a:pt x="17217" y="4939"/>
                  <a:pt x="17091" y="4854"/>
                </a:cubicBezTo>
                <a:lnTo>
                  <a:pt x="8715" y="32"/>
                </a:lnTo>
                <a:cubicBezTo>
                  <a:pt x="8694" y="11"/>
                  <a:pt x="8662" y="0"/>
                  <a:pt x="86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23"/>
          <p:cNvSpPr/>
          <p:nvPr/>
        </p:nvSpPr>
        <p:spPr>
          <a:xfrm rot="10800000">
            <a:off x="519556" y="621670"/>
            <a:ext cx="1108710" cy="647660"/>
          </a:xfrm>
          <a:custGeom>
            <a:avLst/>
            <a:gdLst/>
            <a:ahLst/>
            <a:cxnLst/>
            <a:rect l="l" t="t" r="r" b="b"/>
            <a:pathLst>
              <a:path w="17218" h="10058" extrusionOk="0">
                <a:moveTo>
                  <a:pt x="8630" y="455"/>
                </a:moveTo>
                <a:lnTo>
                  <a:pt x="16541" y="5023"/>
                </a:lnTo>
                <a:lnTo>
                  <a:pt x="8630" y="9592"/>
                </a:lnTo>
                <a:lnTo>
                  <a:pt x="677" y="5023"/>
                </a:lnTo>
                <a:lnTo>
                  <a:pt x="8630" y="455"/>
                </a:lnTo>
                <a:close/>
                <a:moveTo>
                  <a:pt x="8625" y="0"/>
                </a:moveTo>
                <a:cubicBezTo>
                  <a:pt x="8588" y="0"/>
                  <a:pt x="8546" y="11"/>
                  <a:pt x="8503" y="32"/>
                </a:cubicBezTo>
                <a:lnTo>
                  <a:pt x="170" y="4854"/>
                </a:lnTo>
                <a:cubicBezTo>
                  <a:pt x="1" y="4939"/>
                  <a:pt x="1" y="5150"/>
                  <a:pt x="170" y="5235"/>
                </a:cubicBezTo>
                <a:lnTo>
                  <a:pt x="8503" y="10057"/>
                </a:lnTo>
                <a:lnTo>
                  <a:pt x="8715" y="10057"/>
                </a:lnTo>
                <a:lnTo>
                  <a:pt x="17091" y="5235"/>
                </a:lnTo>
                <a:cubicBezTo>
                  <a:pt x="17217" y="5150"/>
                  <a:pt x="17217" y="4939"/>
                  <a:pt x="17091" y="4854"/>
                </a:cubicBezTo>
                <a:lnTo>
                  <a:pt x="8715" y="32"/>
                </a:lnTo>
                <a:cubicBezTo>
                  <a:pt x="8694" y="11"/>
                  <a:pt x="8662" y="0"/>
                  <a:pt x="86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23"/>
          <p:cNvSpPr txBox="1">
            <a:spLocks noGrp="1"/>
          </p:cNvSpPr>
          <p:nvPr>
            <p:ph type="title"/>
          </p:nvPr>
        </p:nvSpPr>
        <p:spPr>
          <a:xfrm>
            <a:off x="2378400" y="688679"/>
            <a:ext cx="4387200" cy="484200"/>
          </a:xfrm>
          <a:prstGeom prst="rect">
            <a:avLst/>
          </a:prstGeom>
        </p:spPr>
        <p:txBody>
          <a:bodyPr spcFirstLastPara="1" wrap="square" lIns="91425" tIns="91425" rIns="91425" bIns="91425" anchor="b" anchorCtr="0">
            <a:noAutofit/>
          </a:bodyPr>
          <a:lstStyle>
            <a:lvl1pPr lvl="0" algn="ctr" rtl="0">
              <a:lnSpc>
                <a:spcPct val="80000"/>
              </a:lnSpc>
              <a:spcBef>
                <a:spcPts val="0"/>
              </a:spcBef>
              <a:spcAft>
                <a:spcPts val="0"/>
              </a:spcAft>
              <a:buSzPts val="4800"/>
              <a:buNone/>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541" name="Google Shape;541;p23"/>
          <p:cNvSpPr txBox="1">
            <a:spLocks noGrp="1"/>
          </p:cNvSpPr>
          <p:nvPr>
            <p:ph type="subTitle" idx="1"/>
          </p:nvPr>
        </p:nvSpPr>
        <p:spPr>
          <a:xfrm>
            <a:off x="3098550" y="1340975"/>
            <a:ext cx="2946900" cy="97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a:endParaRPr/>
          </a:p>
        </p:txBody>
      </p:sp>
      <p:sp>
        <p:nvSpPr>
          <p:cNvPr id="542" name="Google Shape;542;p23"/>
          <p:cNvSpPr/>
          <p:nvPr/>
        </p:nvSpPr>
        <p:spPr>
          <a:xfrm rot="10800000">
            <a:off x="519556" y="3578965"/>
            <a:ext cx="1108710" cy="647660"/>
          </a:xfrm>
          <a:custGeom>
            <a:avLst/>
            <a:gdLst/>
            <a:ahLst/>
            <a:cxnLst/>
            <a:rect l="l" t="t" r="r" b="b"/>
            <a:pathLst>
              <a:path w="17218" h="10058" extrusionOk="0">
                <a:moveTo>
                  <a:pt x="8630" y="455"/>
                </a:moveTo>
                <a:lnTo>
                  <a:pt x="16541" y="5023"/>
                </a:lnTo>
                <a:lnTo>
                  <a:pt x="8630" y="9592"/>
                </a:lnTo>
                <a:lnTo>
                  <a:pt x="677" y="5023"/>
                </a:lnTo>
                <a:lnTo>
                  <a:pt x="8630" y="455"/>
                </a:lnTo>
                <a:close/>
                <a:moveTo>
                  <a:pt x="8625" y="0"/>
                </a:moveTo>
                <a:cubicBezTo>
                  <a:pt x="8588" y="0"/>
                  <a:pt x="8546" y="11"/>
                  <a:pt x="8503" y="32"/>
                </a:cubicBezTo>
                <a:lnTo>
                  <a:pt x="170" y="4854"/>
                </a:lnTo>
                <a:cubicBezTo>
                  <a:pt x="1" y="4939"/>
                  <a:pt x="1" y="5150"/>
                  <a:pt x="170" y="5235"/>
                </a:cubicBezTo>
                <a:lnTo>
                  <a:pt x="8503" y="10057"/>
                </a:lnTo>
                <a:lnTo>
                  <a:pt x="8715" y="10057"/>
                </a:lnTo>
                <a:lnTo>
                  <a:pt x="17091" y="5235"/>
                </a:lnTo>
                <a:cubicBezTo>
                  <a:pt x="17217" y="5150"/>
                  <a:pt x="17217" y="4939"/>
                  <a:pt x="17091" y="4854"/>
                </a:cubicBezTo>
                <a:lnTo>
                  <a:pt x="8715" y="32"/>
                </a:lnTo>
                <a:cubicBezTo>
                  <a:pt x="8694" y="11"/>
                  <a:pt x="8662" y="0"/>
                  <a:pt x="86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23"/>
          <p:cNvSpPr/>
          <p:nvPr/>
        </p:nvSpPr>
        <p:spPr>
          <a:xfrm rot="10800000">
            <a:off x="-9028" y="968835"/>
            <a:ext cx="1075999" cy="621130"/>
          </a:xfrm>
          <a:custGeom>
            <a:avLst/>
            <a:gdLst/>
            <a:ahLst/>
            <a:cxnLst/>
            <a:rect l="l" t="t" r="r" b="b"/>
            <a:pathLst>
              <a:path w="16710" h="9646" extrusionOk="0">
                <a:moveTo>
                  <a:pt x="0" y="4823"/>
                </a:moveTo>
                <a:lnTo>
                  <a:pt x="8376" y="9645"/>
                </a:lnTo>
                <a:lnTo>
                  <a:pt x="16709" y="4823"/>
                </a:lnTo>
                <a:lnTo>
                  <a:pt x="837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23"/>
          <p:cNvSpPr/>
          <p:nvPr/>
        </p:nvSpPr>
        <p:spPr>
          <a:xfrm rot="10800000">
            <a:off x="522043" y="-302657"/>
            <a:ext cx="563950" cy="1581995"/>
          </a:xfrm>
          <a:custGeom>
            <a:avLst/>
            <a:gdLst/>
            <a:ahLst/>
            <a:cxnLst/>
            <a:rect l="l" t="t" r="r" b="b"/>
            <a:pathLst>
              <a:path w="8758" h="24568" extrusionOk="0">
                <a:moveTo>
                  <a:pt x="424" y="624"/>
                </a:moveTo>
                <a:lnTo>
                  <a:pt x="8334" y="5193"/>
                </a:lnTo>
                <a:lnTo>
                  <a:pt x="8334" y="23975"/>
                </a:lnTo>
                <a:lnTo>
                  <a:pt x="424" y="19406"/>
                </a:lnTo>
                <a:lnTo>
                  <a:pt x="424" y="624"/>
                </a:lnTo>
                <a:close/>
                <a:moveTo>
                  <a:pt x="207" y="0"/>
                </a:moveTo>
                <a:cubicBezTo>
                  <a:pt x="170" y="0"/>
                  <a:pt x="128" y="11"/>
                  <a:pt x="85" y="32"/>
                </a:cubicBezTo>
                <a:cubicBezTo>
                  <a:pt x="43" y="74"/>
                  <a:pt x="1" y="159"/>
                  <a:pt x="1" y="244"/>
                </a:cubicBezTo>
                <a:lnTo>
                  <a:pt x="1" y="19491"/>
                </a:lnTo>
                <a:cubicBezTo>
                  <a:pt x="1" y="19576"/>
                  <a:pt x="43" y="19660"/>
                  <a:pt x="85" y="19702"/>
                </a:cubicBezTo>
                <a:lnTo>
                  <a:pt x="8461" y="24567"/>
                </a:lnTo>
                <a:lnTo>
                  <a:pt x="8546" y="24567"/>
                </a:lnTo>
                <a:cubicBezTo>
                  <a:pt x="8588" y="24567"/>
                  <a:pt x="8630" y="24567"/>
                  <a:pt x="8673" y="24525"/>
                </a:cubicBezTo>
                <a:cubicBezTo>
                  <a:pt x="8715" y="24483"/>
                  <a:pt x="8757" y="24440"/>
                  <a:pt x="8757" y="24356"/>
                </a:cubicBezTo>
                <a:lnTo>
                  <a:pt x="8757" y="5066"/>
                </a:lnTo>
                <a:cubicBezTo>
                  <a:pt x="8757" y="4981"/>
                  <a:pt x="8715" y="4897"/>
                  <a:pt x="8673" y="4854"/>
                </a:cubicBezTo>
                <a:lnTo>
                  <a:pt x="297" y="32"/>
                </a:lnTo>
                <a:cubicBezTo>
                  <a:pt x="276" y="11"/>
                  <a:pt x="244" y="0"/>
                  <a:pt x="2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23"/>
          <p:cNvSpPr/>
          <p:nvPr/>
        </p:nvSpPr>
        <p:spPr>
          <a:xfrm rot="10800000">
            <a:off x="535911" y="558"/>
            <a:ext cx="1075999" cy="621130"/>
          </a:xfrm>
          <a:custGeom>
            <a:avLst/>
            <a:gdLst/>
            <a:ahLst/>
            <a:cxnLst/>
            <a:rect l="l" t="t" r="r" b="b"/>
            <a:pathLst>
              <a:path w="16710" h="9646" extrusionOk="0">
                <a:moveTo>
                  <a:pt x="8376" y="1"/>
                </a:moveTo>
                <a:lnTo>
                  <a:pt x="0" y="4823"/>
                </a:lnTo>
                <a:lnTo>
                  <a:pt x="8376" y="9645"/>
                </a:lnTo>
                <a:lnTo>
                  <a:pt x="16710" y="482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23"/>
          <p:cNvSpPr/>
          <p:nvPr/>
        </p:nvSpPr>
        <p:spPr>
          <a:xfrm rot="10800000" flipH="1">
            <a:off x="-5765" y="-302657"/>
            <a:ext cx="563950" cy="1581995"/>
          </a:xfrm>
          <a:custGeom>
            <a:avLst/>
            <a:gdLst/>
            <a:ahLst/>
            <a:cxnLst/>
            <a:rect l="l" t="t" r="r" b="b"/>
            <a:pathLst>
              <a:path w="8758" h="24568" extrusionOk="0">
                <a:moveTo>
                  <a:pt x="424" y="624"/>
                </a:moveTo>
                <a:lnTo>
                  <a:pt x="8334" y="5193"/>
                </a:lnTo>
                <a:lnTo>
                  <a:pt x="8334" y="23975"/>
                </a:lnTo>
                <a:lnTo>
                  <a:pt x="424" y="19406"/>
                </a:lnTo>
                <a:lnTo>
                  <a:pt x="424" y="624"/>
                </a:lnTo>
                <a:close/>
                <a:moveTo>
                  <a:pt x="207" y="0"/>
                </a:moveTo>
                <a:cubicBezTo>
                  <a:pt x="170" y="0"/>
                  <a:pt x="128" y="11"/>
                  <a:pt x="85" y="32"/>
                </a:cubicBezTo>
                <a:cubicBezTo>
                  <a:pt x="43" y="74"/>
                  <a:pt x="1" y="159"/>
                  <a:pt x="1" y="244"/>
                </a:cubicBezTo>
                <a:lnTo>
                  <a:pt x="1" y="19491"/>
                </a:lnTo>
                <a:cubicBezTo>
                  <a:pt x="1" y="19576"/>
                  <a:pt x="43" y="19660"/>
                  <a:pt x="85" y="19702"/>
                </a:cubicBezTo>
                <a:lnTo>
                  <a:pt x="8461" y="24567"/>
                </a:lnTo>
                <a:lnTo>
                  <a:pt x="8546" y="24567"/>
                </a:lnTo>
                <a:cubicBezTo>
                  <a:pt x="8588" y="24567"/>
                  <a:pt x="8630" y="24567"/>
                  <a:pt x="8673" y="24525"/>
                </a:cubicBezTo>
                <a:cubicBezTo>
                  <a:pt x="8715" y="24483"/>
                  <a:pt x="8757" y="24440"/>
                  <a:pt x="8757" y="24356"/>
                </a:cubicBezTo>
                <a:lnTo>
                  <a:pt x="8757" y="5066"/>
                </a:lnTo>
                <a:cubicBezTo>
                  <a:pt x="8757" y="4981"/>
                  <a:pt x="8715" y="4897"/>
                  <a:pt x="8673" y="4854"/>
                </a:cubicBezTo>
                <a:lnTo>
                  <a:pt x="297" y="32"/>
                </a:lnTo>
                <a:cubicBezTo>
                  <a:pt x="276" y="11"/>
                  <a:pt x="244" y="0"/>
                  <a:pt x="2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23"/>
          <p:cNvSpPr/>
          <p:nvPr/>
        </p:nvSpPr>
        <p:spPr>
          <a:xfrm>
            <a:off x="958" y="3268353"/>
            <a:ext cx="1075999" cy="621130"/>
          </a:xfrm>
          <a:custGeom>
            <a:avLst/>
            <a:gdLst/>
            <a:ahLst/>
            <a:cxnLst/>
            <a:rect l="l" t="t" r="r" b="b"/>
            <a:pathLst>
              <a:path w="16710" h="9646" extrusionOk="0">
                <a:moveTo>
                  <a:pt x="0" y="4823"/>
                </a:moveTo>
                <a:lnTo>
                  <a:pt x="8376" y="9645"/>
                </a:lnTo>
                <a:lnTo>
                  <a:pt x="16709" y="4823"/>
                </a:lnTo>
                <a:lnTo>
                  <a:pt x="837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23"/>
          <p:cNvSpPr/>
          <p:nvPr/>
        </p:nvSpPr>
        <p:spPr>
          <a:xfrm>
            <a:off x="-18063" y="3578980"/>
            <a:ext cx="563950" cy="1581995"/>
          </a:xfrm>
          <a:custGeom>
            <a:avLst/>
            <a:gdLst/>
            <a:ahLst/>
            <a:cxnLst/>
            <a:rect l="l" t="t" r="r" b="b"/>
            <a:pathLst>
              <a:path w="8758" h="24568" extrusionOk="0">
                <a:moveTo>
                  <a:pt x="424" y="624"/>
                </a:moveTo>
                <a:lnTo>
                  <a:pt x="8334" y="5193"/>
                </a:lnTo>
                <a:lnTo>
                  <a:pt x="8334" y="23975"/>
                </a:lnTo>
                <a:lnTo>
                  <a:pt x="424" y="19406"/>
                </a:lnTo>
                <a:lnTo>
                  <a:pt x="424" y="624"/>
                </a:lnTo>
                <a:close/>
                <a:moveTo>
                  <a:pt x="207" y="0"/>
                </a:moveTo>
                <a:cubicBezTo>
                  <a:pt x="170" y="0"/>
                  <a:pt x="128" y="11"/>
                  <a:pt x="85" y="32"/>
                </a:cubicBezTo>
                <a:cubicBezTo>
                  <a:pt x="43" y="74"/>
                  <a:pt x="1" y="159"/>
                  <a:pt x="1" y="244"/>
                </a:cubicBezTo>
                <a:lnTo>
                  <a:pt x="1" y="19491"/>
                </a:lnTo>
                <a:cubicBezTo>
                  <a:pt x="1" y="19576"/>
                  <a:pt x="43" y="19660"/>
                  <a:pt x="85" y="19702"/>
                </a:cubicBezTo>
                <a:lnTo>
                  <a:pt x="8461" y="24567"/>
                </a:lnTo>
                <a:lnTo>
                  <a:pt x="8546" y="24567"/>
                </a:lnTo>
                <a:cubicBezTo>
                  <a:pt x="8588" y="24567"/>
                  <a:pt x="8630" y="24567"/>
                  <a:pt x="8673" y="24525"/>
                </a:cubicBezTo>
                <a:cubicBezTo>
                  <a:pt x="8715" y="24483"/>
                  <a:pt x="8757" y="24440"/>
                  <a:pt x="8757" y="24356"/>
                </a:cubicBezTo>
                <a:lnTo>
                  <a:pt x="8757" y="5066"/>
                </a:lnTo>
                <a:cubicBezTo>
                  <a:pt x="8757" y="4981"/>
                  <a:pt x="8715" y="4897"/>
                  <a:pt x="8673" y="4854"/>
                </a:cubicBezTo>
                <a:lnTo>
                  <a:pt x="297" y="32"/>
                </a:lnTo>
                <a:cubicBezTo>
                  <a:pt x="276" y="11"/>
                  <a:pt x="244" y="0"/>
                  <a:pt x="2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23"/>
          <p:cNvSpPr/>
          <p:nvPr/>
        </p:nvSpPr>
        <p:spPr>
          <a:xfrm flipH="1">
            <a:off x="509744" y="3578980"/>
            <a:ext cx="563950" cy="1581995"/>
          </a:xfrm>
          <a:custGeom>
            <a:avLst/>
            <a:gdLst/>
            <a:ahLst/>
            <a:cxnLst/>
            <a:rect l="l" t="t" r="r" b="b"/>
            <a:pathLst>
              <a:path w="8758" h="24568" extrusionOk="0">
                <a:moveTo>
                  <a:pt x="424" y="624"/>
                </a:moveTo>
                <a:lnTo>
                  <a:pt x="8334" y="5193"/>
                </a:lnTo>
                <a:lnTo>
                  <a:pt x="8334" y="23975"/>
                </a:lnTo>
                <a:lnTo>
                  <a:pt x="424" y="19406"/>
                </a:lnTo>
                <a:lnTo>
                  <a:pt x="424" y="624"/>
                </a:lnTo>
                <a:close/>
                <a:moveTo>
                  <a:pt x="207" y="0"/>
                </a:moveTo>
                <a:cubicBezTo>
                  <a:pt x="170" y="0"/>
                  <a:pt x="128" y="11"/>
                  <a:pt x="85" y="32"/>
                </a:cubicBezTo>
                <a:cubicBezTo>
                  <a:pt x="43" y="74"/>
                  <a:pt x="1" y="159"/>
                  <a:pt x="1" y="244"/>
                </a:cubicBezTo>
                <a:lnTo>
                  <a:pt x="1" y="19491"/>
                </a:lnTo>
                <a:cubicBezTo>
                  <a:pt x="1" y="19576"/>
                  <a:pt x="43" y="19660"/>
                  <a:pt x="85" y="19702"/>
                </a:cubicBezTo>
                <a:lnTo>
                  <a:pt x="8461" y="24567"/>
                </a:lnTo>
                <a:lnTo>
                  <a:pt x="8546" y="24567"/>
                </a:lnTo>
                <a:cubicBezTo>
                  <a:pt x="8588" y="24567"/>
                  <a:pt x="8630" y="24567"/>
                  <a:pt x="8673" y="24525"/>
                </a:cubicBezTo>
                <a:cubicBezTo>
                  <a:pt x="8715" y="24483"/>
                  <a:pt x="8757" y="24440"/>
                  <a:pt x="8757" y="24356"/>
                </a:cubicBezTo>
                <a:lnTo>
                  <a:pt x="8757" y="5066"/>
                </a:lnTo>
                <a:cubicBezTo>
                  <a:pt x="8757" y="4981"/>
                  <a:pt x="8715" y="4897"/>
                  <a:pt x="8673" y="4854"/>
                </a:cubicBezTo>
                <a:lnTo>
                  <a:pt x="297" y="32"/>
                </a:lnTo>
                <a:cubicBezTo>
                  <a:pt x="276" y="11"/>
                  <a:pt x="244" y="0"/>
                  <a:pt x="2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23"/>
          <p:cNvSpPr/>
          <p:nvPr/>
        </p:nvSpPr>
        <p:spPr>
          <a:xfrm rot="10800000">
            <a:off x="535912" y="4218135"/>
            <a:ext cx="1075999" cy="621130"/>
          </a:xfrm>
          <a:custGeom>
            <a:avLst/>
            <a:gdLst/>
            <a:ahLst/>
            <a:cxnLst/>
            <a:rect l="l" t="t" r="r" b="b"/>
            <a:pathLst>
              <a:path w="16710" h="9646" extrusionOk="0">
                <a:moveTo>
                  <a:pt x="8376" y="0"/>
                </a:moveTo>
                <a:lnTo>
                  <a:pt x="0" y="4823"/>
                </a:lnTo>
                <a:lnTo>
                  <a:pt x="8376" y="9645"/>
                </a:lnTo>
                <a:lnTo>
                  <a:pt x="16710" y="4823"/>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23"/>
          <p:cNvSpPr/>
          <p:nvPr/>
        </p:nvSpPr>
        <p:spPr>
          <a:xfrm>
            <a:off x="7515733" y="933514"/>
            <a:ext cx="1108710" cy="647660"/>
          </a:xfrm>
          <a:custGeom>
            <a:avLst/>
            <a:gdLst/>
            <a:ahLst/>
            <a:cxnLst/>
            <a:rect l="l" t="t" r="r" b="b"/>
            <a:pathLst>
              <a:path w="17218" h="10058" extrusionOk="0">
                <a:moveTo>
                  <a:pt x="8630" y="455"/>
                </a:moveTo>
                <a:lnTo>
                  <a:pt x="16541" y="5023"/>
                </a:lnTo>
                <a:lnTo>
                  <a:pt x="8630" y="9592"/>
                </a:lnTo>
                <a:lnTo>
                  <a:pt x="677" y="5023"/>
                </a:lnTo>
                <a:lnTo>
                  <a:pt x="8630" y="455"/>
                </a:lnTo>
                <a:close/>
                <a:moveTo>
                  <a:pt x="8625" y="0"/>
                </a:moveTo>
                <a:cubicBezTo>
                  <a:pt x="8588" y="0"/>
                  <a:pt x="8546" y="11"/>
                  <a:pt x="8503" y="32"/>
                </a:cubicBezTo>
                <a:lnTo>
                  <a:pt x="170" y="4854"/>
                </a:lnTo>
                <a:cubicBezTo>
                  <a:pt x="1" y="4939"/>
                  <a:pt x="1" y="5150"/>
                  <a:pt x="170" y="5235"/>
                </a:cubicBezTo>
                <a:lnTo>
                  <a:pt x="8503" y="10057"/>
                </a:lnTo>
                <a:lnTo>
                  <a:pt x="8715" y="10057"/>
                </a:lnTo>
                <a:lnTo>
                  <a:pt x="17091" y="5235"/>
                </a:lnTo>
                <a:cubicBezTo>
                  <a:pt x="17217" y="5150"/>
                  <a:pt x="17217" y="4939"/>
                  <a:pt x="17091" y="4854"/>
                </a:cubicBezTo>
                <a:lnTo>
                  <a:pt x="8715" y="32"/>
                </a:lnTo>
                <a:cubicBezTo>
                  <a:pt x="8694" y="11"/>
                  <a:pt x="8662" y="0"/>
                  <a:pt x="86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23"/>
          <p:cNvSpPr/>
          <p:nvPr/>
        </p:nvSpPr>
        <p:spPr>
          <a:xfrm>
            <a:off x="8068003" y="3573659"/>
            <a:ext cx="1075999" cy="621130"/>
          </a:xfrm>
          <a:custGeom>
            <a:avLst/>
            <a:gdLst/>
            <a:ahLst/>
            <a:cxnLst/>
            <a:rect l="l" t="t" r="r" b="b"/>
            <a:pathLst>
              <a:path w="16710" h="9646" extrusionOk="0">
                <a:moveTo>
                  <a:pt x="0" y="4823"/>
                </a:moveTo>
                <a:lnTo>
                  <a:pt x="8376" y="9645"/>
                </a:lnTo>
                <a:lnTo>
                  <a:pt x="16709" y="4823"/>
                </a:lnTo>
                <a:lnTo>
                  <a:pt x="837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23"/>
          <p:cNvSpPr/>
          <p:nvPr/>
        </p:nvSpPr>
        <p:spPr>
          <a:xfrm>
            <a:off x="8048982" y="3884286"/>
            <a:ext cx="563950" cy="1581995"/>
          </a:xfrm>
          <a:custGeom>
            <a:avLst/>
            <a:gdLst/>
            <a:ahLst/>
            <a:cxnLst/>
            <a:rect l="l" t="t" r="r" b="b"/>
            <a:pathLst>
              <a:path w="8758" h="24568" extrusionOk="0">
                <a:moveTo>
                  <a:pt x="424" y="624"/>
                </a:moveTo>
                <a:lnTo>
                  <a:pt x="8334" y="5193"/>
                </a:lnTo>
                <a:lnTo>
                  <a:pt x="8334" y="23975"/>
                </a:lnTo>
                <a:lnTo>
                  <a:pt x="424" y="19406"/>
                </a:lnTo>
                <a:lnTo>
                  <a:pt x="424" y="624"/>
                </a:lnTo>
                <a:close/>
                <a:moveTo>
                  <a:pt x="207" y="0"/>
                </a:moveTo>
                <a:cubicBezTo>
                  <a:pt x="170" y="0"/>
                  <a:pt x="128" y="11"/>
                  <a:pt x="85" y="32"/>
                </a:cubicBezTo>
                <a:cubicBezTo>
                  <a:pt x="43" y="74"/>
                  <a:pt x="1" y="159"/>
                  <a:pt x="1" y="244"/>
                </a:cubicBezTo>
                <a:lnTo>
                  <a:pt x="1" y="19491"/>
                </a:lnTo>
                <a:cubicBezTo>
                  <a:pt x="1" y="19576"/>
                  <a:pt x="43" y="19660"/>
                  <a:pt x="85" y="19702"/>
                </a:cubicBezTo>
                <a:lnTo>
                  <a:pt x="8461" y="24567"/>
                </a:lnTo>
                <a:lnTo>
                  <a:pt x="8546" y="24567"/>
                </a:lnTo>
                <a:cubicBezTo>
                  <a:pt x="8588" y="24567"/>
                  <a:pt x="8630" y="24567"/>
                  <a:pt x="8673" y="24525"/>
                </a:cubicBezTo>
                <a:cubicBezTo>
                  <a:pt x="8715" y="24483"/>
                  <a:pt x="8757" y="24440"/>
                  <a:pt x="8757" y="24356"/>
                </a:cubicBezTo>
                <a:lnTo>
                  <a:pt x="8757" y="5066"/>
                </a:lnTo>
                <a:cubicBezTo>
                  <a:pt x="8757" y="4981"/>
                  <a:pt x="8715" y="4897"/>
                  <a:pt x="8673" y="4854"/>
                </a:cubicBezTo>
                <a:lnTo>
                  <a:pt x="297" y="32"/>
                </a:lnTo>
                <a:cubicBezTo>
                  <a:pt x="276" y="11"/>
                  <a:pt x="244" y="0"/>
                  <a:pt x="2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23"/>
          <p:cNvSpPr/>
          <p:nvPr/>
        </p:nvSpPr>
        <p:spPr>
          <a:xfrm>
            <a:off x="7517815" y="4532735"/>
            <a:ext cx="1075999" cy="621130"/>
          </a:xfrm>
          <a:custGeom>
            <a:avLst/>
            <a:gdLst/>
            <a:ahLst/>
            <a:cxnLst/>
            <a:rect l="l" t="t" r="r" b="b"/>
            <a:pathLst>
              <a:path w="16710" h="9646" extrusionOk="0">
                <a:moveTo>
                  <a:pt x="8376" y="1"/>
                </a:moveTo>
                <a:lnTo>
                  <a:pt x="0" y="4823"/>
                </a:lnTo>
                <a:lnTo>
                  <a:pt x="8376" y="9645"/>
                </a:lnTo>
                <a:lnTo>
                  <a:pt x="16710" y="482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23"/>
          <p:cNvSpPr/>
          <p:nvPr/>
        </p:nvSpPr>
        <p:spPr>
          <a:xfrm flipH="1">
            <a:off x="8576790" y="3884286"/>
            <a:ext cx="563950" cy="1581995"/>
          </a:xfrm>
          <a:custGeom>
            <a:avLst/>
            <a:gdLst/>
            <a:ahLst/>
            <a:cxnLst/>
            <a:rect l="l" t="t" r="r" b="b"/>
            <a:pathLst>
              <a:path w="8758" h="24568" extrusionOk="0">
                <a:moveTo>
                  <a:pt x="424" y="624"/>
                </a:moveTo>
                <a:lnTo>
                  <a:pt x="8334" y="5193"/>
                </a:lnTo>
                <a:lnTo>
                  <a:pt x="8334" y="23975"/>
                </a:lnTo>
                <a:lnTo>
                  <a:pt x="424" y="19406"/>
                </a:lnTo>
                <a:lnTo>
                  <a:pt x="424" y="624"/>
                </a:lnTo>
                <a:close/>
                <a:moveTo>
                  <a:pt x="207" y="0"/>
                </a:moveTo>
                <a:cubicBezTo>
                  <a:pt x="170" y="0"/>
                  <a:pt x="128" y="11"/>
                  <a:pt x="85" y="32"/>
                </a:cubicBezTo>
                <a:cubicBezTo>
                  <a:pt x="43" y="74"/>
                  <a:pt x="1" y="159"/>
                  <a:pt x="1" y="244"/>
                </a:cubicBezTo>
                <a:lnTo>
                  <a:pt x="1" y="19491"/>
                </a:lnTo>
                <a:cubicBezTo>
                  <a:pt x="1" y="19576"/>
                  <a:pt x="43" y="19660"/>
                  <a:pt x="85" y="19702"/>
                </a:cubicBezTo>
                <a:lnTo>
                  <a:pt x="8461" y="24567"/>
                </a:lnTo>
                <a:lnTo>
                  <a:pt x="8546" y="24567"/>
                </a:lnTo>
                <a:cubicBezTo>
                  <a:pt x="8588" y="24567"/>
                  <a:pt x="8630" y="24567"/>
                  <a:pt x="8673" y="24525"/>
                </a:cubicBezTo>
                <a:cubicBezTo>
                  <a:pt x="8715" y="24483"/>
                  <a:pt x="8757" y="24440"/>
                  <a:pt x="8757" y="24356"/>
                </a:cubicBezTo>
                <a:lnTo>
                  <a:pt x="8757" y="5066"/>
                </a:lnTo>
                <a:cubicBezTo>
                  <a:pt x="8757" y="4981"/>
                  <a:pt x="8715" y="4897"/>
                  <a:pt x="8673" y="4854"/>
                </a:cubicBezTo>
                <a:lnTo>
                  <a:pt x="297" y="32"/>
                </a:lnTo>
                <a:cubicBezTo>
                  <a:pt x="276" y="11"/>
                  <a:pt x="244" y="0"/>
                  <a:pt x="2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23"/>
          <p:cNvSpPr/>
          <p:nvPr/>
        </p:nvSpPr>
        <p:spPr>
          <a:xfrm rot="10800000">
            <a:off x="8067043" y="1270680"/>
            <a:ext cx="1075999" cy="621130"/>
          </a:xfrm>
          <a:custGeom>
            <a:avLst/>
            <a:gdLst/>
            <a:ahLst/>
            <a:cxnLst/>
            <a:rect l="l" t="t" r="r" b="b"/>
            <a:pathLst>
              <a:path w="16710" h="9646" extrusionOk="0">
                <a:moveTo>
                  <a:pt x="0" y="4823"/>
                </a:moveTo>
                <a:lnTo>
                  <a:pt x="8376" y="9645"/>
                </a:lnTo>
                <a:lnTo>
                  <a:pt x="16709" y="4823"/>
                </a:lnTo>
                <a:lnTo>
                  <a:pt x="837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23"/>
          <p:cNvSpPr/>
          <p:nvPr/>
        </p:nvSpPr>
        <p:spPr>
          <a:xfrm rot="10800000">
            <a:off x="8598113" y="-812"/>
            <a:ext cx="563950" cy="1581995"/>
          </a:xfrm>
          <a:custGeom>
            <a:avLst/>
            <a:gdLst/>
            <a:ahLst/>
            <a:cxnLst/>
            <a:rect l="l" t="t" r="r" b="b"/>
            <a:pathLst>
              <a:path w="8758" h="24568" extrusionOk="0">
                <a:moveTo>
                  <a:pt x="424" y="624"/>
                </a:moveTo>
                <a:lnTo>
                  <a:pt x="8334" y="5193"/>
                </a:lnTo>
                <a:lnTo>
                  <a:pt x="8334" y="23975"/>
                </a:lnTo>
                <a:lnTo>
                  <a:pt x="424" y="19406"/>
                </a:lnTo>
                <a:lnTo>
                  <a:pt x="424" y="624"/>
                </a:lnTo>
                <a:close/>
                <a:moveTo>
                  <a:pt x="207" y="0"/>
                </a:moveTo>
                <a:cubicBezTo>
                  <a:pt x="170" y="0"/>
                  <a:pt x="128" y="11"/>
                  <a:pt x="85" y="32"/>
                </a:cubicBezTo>
                <a:cubicBezTo>
                  <a:pt x="43" y="74"/>
                  <a:pt x="1" y="159"/>
                  <a:pt x="1" y="244"/>
                </a:cubicBezTo>
                <a:lnTo>
                  <a:pt x="1" y="19491"/>
                </a:lnTo>
                <a:cubicBezTo>
                  <a:pt x="1" y="19576"/>
                  <a:pt x="43" y="19660"/>
                  <a:pt x="85" y="19702"/>
                </a:cubicBezTo>
                <a:lnTo>
                  <a:pt x="8461" y="24567"/>
                </a:lnTo>
                <a:lnTo>
                  <a:pt x="8546" y="24567"/>
                </a:lnTo>
                <a:cubicBezTo>
                  <a:pt x="8588" y="24567"/>
                  <a:pt x="8630" y="24567"/>
                  <a:pt x="8673" y="24525"/>
                </a:cubicBezTo>
                <a:cubicBezTo>
                  <a:pt x="8715" y="24483"/>
                  <a:pt x="8757" y="24440"/>
                  <a:pt x="8757" y="24356"/>
                </a:cubicBezTo>
                <a:lnTo>
                  <a:pt x="8757" y="5066"/>
                </a:lnTo>
                <a:cubicBezTo>
                  <a:pt x="8757" y="4981"/>
                  <a:pt x="8715" y="4897"/>
                  <a:pt x="8673" y="4854"/>
                </a:cubicBezTo>
                <a:lnTo>
                  <a:pt x="297" y="32"/>
                </a:lnTo>
                <a:cubicBezTo>
                  <a:pt x="276" y="11"/>
                  <a:pt x="244" y="0"/>
                  <a:pt x="2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23"/>
          <p:cNvSpPr/>
          <p:nvPr/>
        </p:nvSpPr>
        <p:spPr>
          <a:xfrm rot="10800000" flipH="1">
            <a:off x="8070305" y="-812"/>
            <a:ext cx="563950" cy="1581995"/>
          </a:xfrm>
          <a:custGeom>
            <a:avLst/>
            <a:gdLst/>
            <a:ahLst/>
            <a:cxnLst/>
            <a:rect l="l" t="t" r="r" b="b"/>
            <a:pathLst>
              <a:path w="8758" h="24568" extrusionOk="0">
                <a:moveTo>
                  <a:pt x="424" y="624"/>
                </a:moveTo>
                <a:lnTo>
                  <a:pt x="8334" y="5193"/>
                </a:lnTo>
                <a:lnTo>
                  <a:pt x="8334" y="23975"/>
                </a:lnTo>
                <a:lnTo>
                  <a:pt x="424" y="19406"/>
                </a:lnTo>
                <a:lnTo>
                  <a:pt x="424" y="624"/>
                </a:lnTo>
                <a:close/>
                <a:moveTo>
                  <a:pt x="207" y="0"/>
                </a:moveTo>
                <a:cubicBezTo>
                  <a:pt x="170" y="0"/>
                  <a:pt x="128" y="11"/>
                  <a:pt x="85" y="32"/>
                </a:cubicBezTo>
                <a:cubicBezTo>
                  <a:pt x="43" y="74"/>
                  <a:pt x="1" y="159"/>
                  <a:pt x="1" y="244"/>
                </a:cubicBezTo>
                <a:lnTo>
                  <a:pt x="1" y="19491"/>
                </a:lnTo>
                <a:cubicBezTo>
                  <a:pt x="1" y="19576"/>
                  <a:pt x="43" y="19660"/>
                  <a:pt x="85" y="19702"/>
                </a:cubicBezTo>
                <a:lnTo>
                  <a:pt x="8461" y="24567"/>
                </a:lnTo>
                <a:lnTo>
                  <a:pt x="8546" y="24567"/>
                </a:lnTo>
                <a:cubicBezTo>
                  <a:pt x="8588" y="24567"/>
                  <a:pt x="8630" y="24567"/>
                  <a:pt x="8673" y="24525"/>
                </a:cubicBezTo>
                <a:cubicBezTo>
                  <a:pt x="8715" y="24483"/>
                  <a:pt x="8757" y="24440"/>
                  <a:pt x="8757" y="24356"/>
                </a:cubicBezTo>
                <a:lnTo>
                  <a:pt x="8757" y="5066"/>
                </a:lnTo>
                <a:cubicBezTo>
                  <a:pt x="8757" y="4981"/>
                  <a:pt x="8715" y="4897"/>
                  <a:pt x="8673" y="4854"/>
                </a:cubicBezTo>
                <a:lnTo>
                  <a:pt x="297" y="32"/>
                </a:lnTo>
                <a:cubicBezTo>
                  <a:pt x="276" y="11"/>
                  <a:pt x="244" y="0"/>
                  <a:pt x="2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23"/>
          <p:cNvSpPr/>
          <p:nvPr/>
        </p:nvSpPr>
        <p:spPr>
          <a:xfrm>
            <a:off x="7532089" y="320873"/>
            <a:ext cx="1075999" cy="621130"/>
          </a:xfrm>
          <a:custGeom>
            <a:avLst/>
            <a:gdLst/>
            <a:ahLst/>
            <a:cxnLst/>
            <a:rect l="l" t="t" r="r" b="b"/>
            <a:pathLst>
              <a:path w="16710" h="9646" extrusionOk="0">
                <a:moveTo>
                  <a:pt x="8376" y="0"/>
                </a:moveTo>
                <a:lnTo>
                  <a:pt x="0" y="4823"/>
                </a:lnTo>
                <a:lnTo>
                  <a:pt x="8376" y="9645"/>
                </a:lnTo>
                <a:lnTo>
                  <a:pt x="16710" y="4823"/>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23"/>
          <p:cNvSpPr/>
          <p:nvPr/>
        </p:nvSpPr>
        <p:spPr>
          <a:xfrm rot="10800000">
            <a:off x="1611911" y="558"/>
            <a:ext cx="1075999" cy="621130"/>
          </a:xfrm>
          <a:custGeom>
            <a:avLst/>
            <a:gdLst/>
            <a:ahLst/>
            <a:cxnLst/>
            <a:rect l="l" t="t" r="r" b="b"/>
            <a:pathLst>
              <a:path w="16710" h="9646" extrusionOk="0">
                <a:moveTo>
                  <a:pt x="8376" y="1"/>
                </a:moveTo>
                <a:lnTo>
                  <a:pt x="0" y="4823"/>
                </a:lnTo>
                <a:lnTo>
                  <a:pt x="8376" y="9645"/>
                </a:lnTo>
                <a:lnTo>
                  <a:pt x="16710" y="4823"/>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561" name="Google Shape;561;p23"/>
          <p:cNvSpPr/>
          <p:nvPr/>
        </p:nvSpPr>
        <p:spPr>
          <a:xfrm>
            <a:off x="6447065" y="4532735"/>
            <a:ext cx="1075999" cy="621130"/>
          </a:xfrm>
          <a:custGeom>
            <a:avLst/>
            <a:gdLst/>
            <a:ahLst/>
            <a:cxnLst/>
            <a:rect l="l" t="t" r="r" b="b"/>
            <a:pathLst>
              <a:path w="16710" h="9646" extrusionOk="0">
                <a:moveTo>
                  <a:pt x="8376" y="1"/>
                </a:moveTo>
                <a:lnTo>
                  <a:pt x="0" y="4823"/>
                </a:lnTo>
                <a:lnTo>
                  <a:pt x="8376" y="9645"/>
                </a:lnTo>
                <a:lnTo>
                  <a:pt x="16710" y="482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23"/>
          <p:cNvSpPr txBox="1"/>
          <p:nvPr/>
        </p:nvSpPr>
        <p:spPr>
          <a:xfrm>
            <a:off x="2825450" y="3485700"/>
            <a:ext cx="3493200" cy="715500"/>
          </a:xfrm>
          <a:prstGeom prst="rect">
            <a:avLst/>
          </a:prstGeom>
          <a:noFill/>
          <a:ln>
            <a:noFill/>
          </a:ln>
        </p:spPr>
        <p:txBody>
          <a:bodyPr spcFirstLastPara="1" wrap="square" lIns="91425" tIns="91425" rIns="91425" bIns="91425" anchor="t" anchorCtr="0">
            <a:noAutofit/>
          </a:bodyPr>
          <a:lstStyle/>
          <a:p>
            <a:pPr marL="0" lvl="0" indent="0" algn="ctr" rtl="0">
              <a:spcBef>
                <a:spcPts val="300"/>
              </a:spcBef>
              <a:spcAft>
                <a:spcPts val="0"/>
              </a:spcAft>
              <a:buNone/>
            </a:pPr>
            <a:r>
              <a:rPr lang="en" sz="1000">
                <a:solidFill>
                  <a:schemeClr val="dk1"/>
                </a:solidFill>
                <a:latin typeface="Arimo"/>
                <a:ea typeface="Arimo"/>
                <a:cs typeface="Arimo"/>
                <a:sym typeface="Arimo"/>
              </a:rPr>
              <a:t>CREDITS: This presentation template was created by </a:t>
            </a:r>
            <a:r>
              <a:rPr lang="en" sz="1000" b="1">
                <a:solidFill>
                  <a:schemeClr val="dk1"/>
                </a:solidFill>
                <a:uFill>
                  <a:noFill/>
                </a:uFill>
                <a:latin typeface="Arimo"/>
                <a:ea typeface="Arimo"/>
                <a:cs typeface="Arimo"/>
                <a:sym typeface="Arimo"/>
                <a:hlinkClick r:id="rId2">
                  <a:extLst>
                    <a:ext uri="{A12FA001-AC4F-418D-AE19-62706E023703}">
                      <ahyp:hlinkClr xmlns:ahyp="http://schemas.microsoft.com/office/drawing/2018/hyperlinkcolor" val="tx"/>
                    </a:ext>
                  </a:extLst>
                </a:hlinkClick>
              </a:rPr>
              <a:t>Slidesgo</a:t>
            </a:r>
            <a:r>
              <a:rPr lang="en" sz="1000">
                <a:solidFill>
                  <a:schemeClr val="dk1"/>
                </a:solidFill>
                <a:latin typeface="Arimo"/>
                <a:ea typeface="Arimo"/>
                <a:cs typeface="Arimo"/>
                <a:sym typeface="Arimo"/>
              </a:rPr>
              <a:t>, including icons by </a:t>
            </a:r>
            <a:r>
              <a:rPr lang="en" sz="1000" b="1">
                <a:solidFill>
                  <a:schemeClr val="dk1"/>
                </a:solidFill>
                <a:uFill>
                  <a:noFill/>
                </a:uFill>
                <a:latin typeface="Arimo"/>
                <a:ea typeface="Arimo"/>
                <a:cs typeface="Arimo"/>
                <a:sym typeface="Arimo"/>
                <a:hlinkClick r:id="rId3">
                  <a:extLst>
                    <a:ext uri="{A12FA001-AC4F-418D-AE19-62706E023703}">
                      <ahyp:hlinkClr xmlns:ahyp="http://schemas.microsoft.com/office/drawing/2018/hyperlinkcolor" val="tx"/>
                    </a:ext>
                  </a:extLst>
                </a:hlinkClick>
              </a:rPr>
              <a:t>Flaticon</a:t>
            </a:r>
            <a:r>
              <a:rPr lang="en" sz="1000">
                <a:solidFill>
                  <a:schemeClr val="dk1"/>
                </a:solidFill>
                <a:latin typeface="Arimo"/>
                <a:ea typeface="Arimo"/>
                <a:cs typeface="Arimo"/>
                <a:sym typeface="Arimo"/>
              </a:rPr>
              <a:t>, infographics &amp; images by </a:t>
            </a:r>
            <a:r>
              <a:rPr lang="en" sz="1000" b="1">
                <a:solidFill>
                  <a:schemeClr val="dk1"/>
                </a:solidFill>
                <a:uFill>
                  <a:noFill/>
                </a:uFill>
                <a:latin typeface="Arimo"/>
                <a:ea typeface="Arimo"/>
                <a:cs typeface="Arimo"/>
                <a:sym typeface="Arimo"/>
                <a:hlinkClick r:id="rId4">
                  <a:extLst>
                    <a:ext uri="{A12FA001-AC4F-418D-AE19-62706E023703}">
                      <ahyp:hlinkClr xmlns:ahyp="http://schemas.microsoft.com/office/drawing/2018/hyperlinkcolor" val="tx"/>
                    </a:ext>
                  </a:extLst>
                </a:hlinkClick>
              </a:rPr>
              <a:t>Freepik</a:t>
            </a:r>
            <a:r>
              <a:rPr lang="en" sz="1000">
                <a:solidFill>
                  <a:schemeClr val="dk1"/>
                </a:solidFill>
                <a:latin typeface="Arimo"/>
                <a:ea typeface="Arimo"/>
                <a:cs typeface="Arimo"/>
                <a:sym typeface="Arimo"/>
              </a:rPr>
              <a:t> and illustrations by </a:t>
            </a:r>
            <a:r>
              <a:rPr lang="en" sz="1000" b="1">
                <a:solidFill>
                  <a:schemeClr val="dk1"/>
                </a:solidFill>
                <a:uFill>
                  <a:noFill/>
                </a:uFill>
                <a:latin typeface="Arimo"/>
                <a:ea typeface="Arimo"/>
                <a:cs typeface="Arimo"/>
                <a:sym typeface="Arimo"/>
                <a:hlinkClick r:id="rId5">
                  <a:extLst>
                    <a:ext uri="{A12FA001-AC4F-418D-AE19-62706E023703}">
                      <ahyp:hlinkClr xmlns:ahyp="http://schemas.microsoft.com/office/drawing/2018/hyperlinkcolor" val="tx"/>
                    </a:ext>
                  </a:extLst>
                </a:hlinkClick>
              </a:rPr>
              <a:t>Stories</a:t>
            </a:r>
            <a:endParaRPr sz="1000" b="1">
              <a:solidFill>
                <a:schemeClr val="dk1"/>
              </a:solidFill>
              <a:latin typeface="Arimo"/>
              <a:ea typeface="Arimo"/>
              <a:cs typeface="Arimo"/>
              <a:sym typeface="Arimo"/>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2">
  <p:cSld name="CUSTOM_13">
    <p:spTree>
      <p:nvGrpSpPr>
        <p:cNvPr id="1" name="Shape 563"/>
        <p:cNvGrpSpPr/>
        <p:nvPr/>
      </p:nvGrpSpPr>
      <p:grpSpPr>
        <a:xfrm>
          <a:off x="0" y="0"/>
          <a:ext cx="0" cy="0"/>
          <a:chOff x="0" y="0"/>
          <a:chExt cx="0" cy="0"/>
        </a:xfrm>
      </p:grpSpPr>
      <p:sp>
        <p:nvSpPr>
          <p:cNvPr id="564" name="Google Shape;564;p24"/>
          <p:cNvSpPr txBox="1">
            <a:spLocks noGrp="1"/>
          </p:cNvSpPr>
          <p:nvPr>
            <p:ph type="title"/>
          </p:nvPr>
        </p:nvSpPr>
        <p:spPr>
          <a:xfrm>
            <a:off x="2080525" y="1708975"/>
            <a:ext cx="4983000" cy="806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000000"/>
              </a:buClr>
              <a:buSzPts val="4500"/>
              <a:buNone/>
              <a:defRPr sz="8000">
                <a:solidFill>
                  <a:schemeClr val="dk1"/>
                </a:solidFill>
              </a:defRPr>
            </a:lvl1pPr>
            <a:lvl2pPr lvl="1" rtl="0">
              <a:spcBef>
                <a:spcPts val="0"/>
              </a:spcBef>
              <a:spcAft>
                <a:spcPts val="0"/>
              </a:spcAft>
              <a:buClr>
                <a:srgbClr val="000000"/>
              </a:buClr>
              <a:buSzPts val="4500"/>
              <a:buNone/>
              <a:defRPr sz="4500">
                <a:solidFill>
                  <a:srgbClr val="000000"/>
                </a:solidFill>
              </a:defRPr>
            </a:lvl2pPr>
            <a:lvl3pPr lvl="2" rtl="0">
              <a:spcBef>
                <a:spcPts val="0"/>
              </a:spcBef>
              <a:spcAft>
                <a:spcPts val="0"/>
              </a:spcAft>
              <a:buClr>
                <a:srgbClr val="000000"/>
              </a:buClr>
              <a:buSzPts val="4500"/>
              <a:buNone/>
              <a:defRPr sz="4500">
                <a:solidFill>
                  <a:srgbClr val="000000"/>
                </a:solidFill>
              </a:defRPr>
            </a:lvl3pPr>
            <a:lvl4pPr lvl="3" rtl="0">
              <a:spcBef>
                <a:spcPts val="0"/>
              </a:spcBef>
              <a:spcAft>
                <a:spcPts val="0"/>
              </a:spcAft>
              <a:buClr>
                <a:srgbClr val="000000"/>
              </a:buClr>
              <a:buSzPts val="4500"/>
              <a:buNone/>
              <a:defRPr sz="4500">
                <a:solidFill>
                  <a:srgbClr val="000000"/>
                </a:solidFill>
              </a:defRPr>
            </a:lvl4pPr>
            <a:lvl5pPr lvl="4" rtl="0">
              <a:spcBef>
                <a:spcPts val="0"/>
              </a:spcBef>
              <a:spcAft>
                <a:spcPts val="0"/>
              </a:spcAft>
              <a:buClr>
                <a:srgbClr val="000000"/>
              </a:buClr>
              <a:buSzPts val="4500"/>
              <a:buNone/>
              <a:defRPr sz="4500">
                <a:solidFill>
                  <a:srgbClr val="000000"/>
                </a:solidFill>
              </a:defRPr>
            </a:lvl5pPr>
            <a:lvl6pPr lvl="5" rtl="0">
              <a:spcBef>
                <a:spcPts val="0"/>
              </a:spcBef>
              <a:spcAft>
                <a:spcPts val="0"/>
              </a:spcAft>
              <a:buClr>
                <a:srgbClr val="000000"/>
              </a:buClr>
              <a:buSzPts val="4500"/>
              <a:buNone/>
              <a:defRPr sz="4500">
                <a:solidFill>
                  <a:srgbClr val="000000"/>
                </a:solidFill>
              </a:defRPr>
            </a:lvl6pPr>
            <a:lvl7pPr lvl="6" rtl="0">
              <a:spcBef>
                <a:spcPts val="0"/>
              </a:spcBef>
              <a:spcAft>
                <a:spcPts val="0"/>
              </a:spcAft>
              <a:buClr>
                <a:srgbClr val="000000"/>
              </a:buClr>
              <a:buSzPts val="4500"/>
              <a:buNone/>
              <a:defRPr sz="4500">
                <a:solidFill>
                  <a:srgbClr val="000000"/>
                </a:solidFill>
              </a:defRPr>
            </a:lvl7pPr>
            <a:lvl8pPr lvl="7" rtl="0">
              <a:spcBef>
                <a:spcPts val="0"/>
              </a:spcBef>
              <a:spcAft>
                <a:spcPts val="0"/>
              </a:spcAft>
              <a:buClr>
                <a:srgbClr val="000000"/>
              </a:buClr>
              <a:buSzPts val="4500"/>
              <a:buNone/>
              <a:defRPr sz="4500">
                <a:solidFill>
                  <a:srgbClr val="000000"/>
                </a:solidFill>
              </a:defRPr>
            </a:lvl8pPr>
            <a:lvl9pPr lvl="8" rtl="0">
              <a:spcBef>
                <a:spcPts val="0"/>
              </a:spcBef>
              <a:spcAft>
                <a:spcPts val="0"/>
              </a:spcAft>
              <a:buClr>
                <a:srgbClr val="000000"/>
              </a:buClr>
              <a:buSzPts val="4500"/>
              <a:buNone/>
              <a:defRPr sz="4500">
                <a:solidFill>
                  <a:srgbClr val="000000"/>
                </a:solidFill>
              </a:defRPr>
            </a:lvl9pPr>
          </a:lstStyle>
          <a:p>
            <a:endParaRPr/>
          </a:p>
        </p:txBody>
      </p:sp>
      <p:sp>
        <p:nvSpPr>
          <p:cNvPr id="565" name="Google Shape;565;p24"/>
          <p:cNvSpPr txBox="1">
            <a:spLocks noGrp="1"/>
          </p:cNvSpPr>
          <p:nvPr>
            <p:ph type="subTitle" idx="1"/>
          </p:nvPr>
        </p:nvSpPr>
        <p:spPr>
          <a:xfrm>
            <a:off x="2500400" y="2848100"/>
            <a:ext cx="4143300" cy="6303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000000"/>
              </a:buClr>
              <a:buSzPts val="1600"/>
              <a:buNone/>
              <a:defRPr>
                <a:solidFill>
                  <a:schemeClr val="dk1"/>
                </a:solidFill>
              </a:defRPr>
            </a:lvl1pPr>
            <a:lvl2pPr lvl="1" algn="ctr" rtl="0">
              <a:lnSpc>
                <a:spcPct val="100000"/>
              </a:lnSpc>
              <a:spcBef>
                <a:spcPts val="1600"/>
              </a:spcBef>
              <a:spcAft>
                <a:spcPts val="0"/>
              </a:spcAft>
              <a:buClr>
                <a:srgbClr val="000000"/>
              </a:buClr>
              <a:buSzPts val="2100"/>
              <a:buNone/>
              <a:defRPr sz="2100">
                <a:solidFill>
                  <a:srgbClr val="000000"/>
                </a:solidFill>
              </a:defRPr>
            </a:lvl2pPr>
            <a:lvl3pPr lvl="2" algn="ctr" rtl="0">
              <a:lnSpc>
                <a:spcPct val="100000"/>
              </a:lnSpc>
              <a:spcBef>
                <a:spcPts val="0"/>
              </a:spcBef>
              <a:spcAft>
                <a:spcPts val="0"/>
              </a:spcAft>
              <a:buClr>
                <a:srgbClr val="000000"/>
              </a:buClr>
              <a:buSzPts val="2100"/>
              <a:buNone/>
              <a:defRPr sz="2100">
                <a:solidFill>
                  <a:srgbClr val="000000"/>
                </a:solidFill>
              </a:defRPr>
            </a:lvl3pPr>
            <a:lvl4pPr lvl="3" algn="ctr" rtl="0">
              <a:lnSpc>
                <a:spcPct val="100000"/>
              </a:lnSpc>
              <a:spcBef>
                <a:spcPts val="0"/>
              </a:spcBef>
              <a:spcAft>
                <a:spcPts val="0"/>
              </a:spcAft>
              <a:buClr>
                <a:srgbClr val="000000"/>
              </a:buClr>
              <a:buSzPts val="2100"/>
              <a:buNone/>
              <a:defRPr sz="2100">
                <a:solidFill>
                  <a:srgbClr val="000000"/>
                </a:solidFill>
              </a:defRPr>
            </a:lvl4pPr>
            <a:lvl5pPr lvl="4" algn="ctr" rtl="0">
              <a:lnSpc>
                <a:spcPct val="100000"/>
              </a:lnSpc>
              <a:spcBef>
                <a:spcPts val="0"/>
              </a:spcBef>
              <a:spcAft>
                <a:spcPts val="0"/>
              </a:spcAft>
              <a:buClr>
                <a:srgbClr val="000000"/>
              </a:buClr>
              <a:buSzPts val="2100"/>
              <a:buNone/>
              <a:defRPr sz="2100">
                <a:solidFill>
                  <a:srgbClr val="000000"/>
                </a:solidFill>
              </a:defRPr>
            </a:lvl5pPr>
            <a:lvl6pPr lvl="5" algn="ctr" rtl="0">
              <a:lnSpc>
                <a:spcPct val="100000"/>
              </a:lnSpc>
              <a:spcBef>
                <a:spcPts val="0"/>
              </a:spcBef>
              <a:spcAft>
                <a:spcPts val="0"/>
              </a:spcAft>
              <a:buClr>
                <a:srgbClr val="000000"/>
              </a:buClr>
              <a:buSzPts val="2100"/>
              <a:buNone/>
              <a:defRPr sz="2100">
                <a:solidFill>
                  <a:srgbClr val="000000"/>
                </a:solidFill>
              </a:defRPr>
            </a:lvl6pPr>
            <a:lvl7pPr lvl="6" algn="ctr" rtl="0">
              <a:lnSpc>
                <a:spcPct val="100000"/>
              </a:lnSpc>
              <a:spcBef>
                <a:spcPts val="0"/>
              </a:spcBef>
              <a:spcAft>
                <a:spcPts val="0"/>
              </a:spcAft>
              <a:buClr>
                <a:srgbClr val="000000"/>
              </a:buClr>
              <a:buSzPts val="2100"/>
              <a:buNone/>
              <a:defRPr sz="2100">
                <a:solidFill>
                  <a:srgbClr val="000000"/>
                </a:solidFill>
              </a:defRPr>
            </a:lvl7pPr>
            <a:lvl8pPr lvl="7" algn="ctr" rtl="0">
              <a:lnSpc>
                <a:spcPct val="100000"/>
              </a:lnSpc>
              <a:spcBef>
                <a:spcPts val="0"/>
              </a:spcBef>
              <a:spcAft>
                <a:spcPts val="0"/>
              </a:spcAft>
              <a:buClr>
                <a:srgbClr val="000000"/>
              </a:buClr>
              <a:buSzPts val="2100"/>
              <a:buNone/>
              <a:defRPr sz="2100">
                <a:solidFill>
                  <a:srgbClr val="000000"/>
                </a:solidFill>
              </a:defRPr>
            </a:lvl8pPr>
            <a:lvl9pPr lvl="8" algn="ctr" rtl="0">
              <a:lnSpc>
                <a:spcPct val="100000"/>
              </a:lnSpc>
              <a:spcBef>
                <a:spcPts val="0"/>
              </a:spcBef>
              <a:spcAft>
                <a:spcPts val="0"/>
              </a:spcAft>
              <a:buClr>
                <a:srgbClr val="000000"/>
              </a:buClr>
              <a:buSzPts val="2100"/>
              <a:buNone/>
              <a:defRPr sz="2100">
                <a:solidFill>
                  <a:srgbClr val="000000"/>
                </a:solidFill>
              </a:defRPr>
            </a:lvl9pPr>
          </a:lstStyle>
          <a:p>
            <a:endParaRPr/>
          </a:p>
        </p:txBody>
      </p:sp>
      <p:grpSp>
        <p:nvGrpSpPr>
          <p:cNvPr id="566" name="Google Shape;566;p24"/>
          <p:cNvGrpSpPr/>
          <p:nvPr/>
        </p:nvGrpSpPr>
        <p:grpSpPr>
          <a:xfrm>
            <a:off x="8335004" y="673707"/>
            <a:ext cx="1363156" cy="3796104"/>
            <a:chOff x="8335004" y="673707"/>
            <a:chExt cx="1363156" cy="3796104"/>
          </a:xfrm>
        </p:grpSpPr>
        <p:sp>
          <p:nvSpPr>
            <p:cNvPr id="567" name="Google Shape;567;p24"/>
            <p:cNvSpPr/>
            <p:nvPr/>
          </p:nvSpPr>
          <p:spPr>
            <a:xfrm rot="3599928">
              <a:off x="8334968" y="1165216"/>
              <a:ext cx="1076001" cy="621132"/>
            </a:xfrm>
            <a:custGeom>
              <a:avLst/>
              <a:gdLst/>
              <a:ahLst/>
              <a:cxnLst/>
              <a:rect l="l" t="t" r="r" b="b"/>
              <a:pathLst>
                <a:path w="16710" h="9646" extrusionOk="0">
                  <a:moveTo>
                    <a:pt x="8376" y="0"/>
                  </a:moveTo>
                  <a:lnTo>
                    <a:pt x="0" y="4823"/>
                  </a:lnTo>
                  <a:lnTo>
                    <a:pt x="8376" y="9645"/>
                  </a:lnTo>
                  <a:lnTo>
                    <a:pt x="16710" y="4823"/>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24"/>
            <p:cNvSpPr/>
            <p:nvPr/>
          </p:nvSpPr>
          <p:spPr>
            <a:xfrm>
              <a:off x="8595560" y="3211260"/>
              <a:ext cx="1075999" cy="621130"/>
            </a:xfrm>
            <a:custGeom>
              <a:avLst/>
              <a:gdLst/>
              <a:ahLst/>
              <a:cxnLst/>
              <a:rect l="l" t="t" r="r" b="b"/>
              <a:pathLst>
                <a:path w="16710" h="9646" extrusionOk="0">
                  <a:moveTo>
                    <a:pt x="8376" y="1"/>
                  </a:moveTo>
                  <a:lnTo>
                    <a:pt x="0" y="4823"/>
                  </a:lnTo>
                  <a:lnTo>
                    <a:pt x="8376" y="9645"/>
                  </a:lnTo>
                  <a:lnTo>
                    <a:pt x="16710" y="482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24"/>
            <p:cNvSpPr/>
            <p:nvPr/>
          </p:nvSpPr>
          <p:spPr>
            <a:xfrm>
              <a:off x="8594886" y="2245655"/>
              <a:ext cx="566654" cy="960929"/>
            </a:xfrm>
            <a:custGeom>
              <a:avLst/>
              <a:gdLst/>
              <a:ahLst/>
              <a:cxnLst/>
              <a:rect l="l" t="t" r="r" b="b"/>
              <a:pathLst>
                <a:path w="8800" h="14923" extrusionOk="0">
                  <a:moveTo>
                    <a:pt x="424" y="624"/>
                  </a:moveTo>
                  <a:lnTo>
                    <a:pt x="8377" y="5193"/>
                  </a:lnTo>
                  <a:lnTo>
                    <a:pt x="8377" y="14330"/>
                  </a:lnTo>
                  <a:lnTo>
                    <a:pt x="424" y="9762"/>
                  </a:lnTo>
                  <a:lnTo>
                    <a:pt x="424" y="624"/>
                  </a:lnTo>
                  <a:close/>
                  <a:moveTo>
                    <a:pt x="218" y="0"/>
                  </a:moveTo>
                  <a:cubicBezTo>
                    <a:pt x="181" y="0"/>
                    <a:pt x="149" y="11"/>
                    <a:pt x="128" y="32"/>
                  </a:cubicBezTo>
                  <a:cubicBezTo>
                    <a:pt x="43" y="74"/>
                    <a:pt x="1" y="159"/>
                    <a:pt x="1" y="244"/>
                  </a:cubicBezTo>
                  <a:lnTo>
                    <a:pt x="1" y="9888"/>
                  </a:lnTo>
                  <a:cubicBezTo>
                    <a:pt x="1" y="9973"/>
                    <a:pt x="43" y="10058"/>
                    <a:pt x="128" y="10100"/>
                  </a:cubicBezTo>
                  <a:lnTo>
                    <a:pt x="8461" y="14922"/>
                  </a:lnTo>
                  <a:lnTo>
                    <a:pt x="8588" y="14922"/>
                  </a:lnTo>
                  <a:cubicBezTo>
                    <a:pt x="8630" y="14922"/>
                    <a:pt x="8673" y="14922"/>
                    <a:pt x="8673" y="14880"/>
                  </a:cubicBezTo>
                  <a:cubicBezTo>
                    <a:pt x="8757" y="14838"/>
                    <a:pt x="8800" y="14796"/>
                    <a:pt x="8800" y="14711"/>
                  </a:cubicBezTo>
                  <a:lnTo>
                    <a:pt x="8800" y="5066"/>
                  </a:lnTo>
                  <a:cubicBezTo>
                    <a:pt x="8800" y="4981"/>
                    <a:pt x="8757" y="4897"/>
                    <a:pt x="8673" y="4855"/>
                  </a:cubicBezTo>
                  <a:lnTo>
                    <a:pt x="339" y="32"/>
                  </a:lnTo>
                  <a:cubicBezTo>
                    <a:pt x="297" y="11"/>
                    <a:pt x="255" y="0"/>
                    <a:pt x="2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24"/>
            <p:cNvSpPr/>
            <p:nvPr/>
          </p:nvSpPr>
          <p:spPr>
            <a:xfrm>
              <a:off x="8594923" y="673707"/>
              <a:ext cx="1103237" cy="650429"/>
            </a:xfrm>
            <a:custGeom>
              <a:avLst/>
              <a:gdLst/>
              <a:ahLst/>
              <a:cxnLst/>
              <a:rect l="l" t="t" r="r" b="b"/>
              <a:pathLst>
                <a:path w="17133" h="10101" extrusionOk="0">
                  <a:moveTo>
                    <a:pt x="8588" y="498"/>
                  </a:moveTo>
                  <a:lnTo>
                    <a:pt x="16498" y="5067"/>
                  </a:lnTo>
                  <a:lnTo>
                    <a:pt x="8588" y="9635"/>
                  </a:lnTo>
                  <a:lnTo>
                    <a:pt x="635" y="5067"/>
                  </a:lnTo>
                  <a:lnTo>
                    <a:pt x="8588" y="498"/>
                  </a:lnTo>
                  <a:close/>
                  <a:moveTo>
                    <a:pt x="8583" y="1"/>
                  </a:moveTo>
                  <a:cubicBezTo>
                    <a:pt x="8546" y="1"/>
                    <a:pt x="8503" y="11"/>
                    <a:pt x="8461" y="33"/>
                  </a:cubicBezTo>
                  <a:lnTo>
                    <a:pt x="127" y="4855"/>
                  </a:lnTo>
                  <a:cubicBezTo>
                    <a:pt x="43" y="4897"/>
                    <a:pt x="1" y="4982"/>
                    <a:pt x="1" y="5067"/>
                  </a:cubicBezTo>
                  <a:cubicBezTo>
                    <a:pt x="1" y="5109"/>
                    <a:pt x="43" y="5193"/>
                    <a:pt x="127" y="5236"/>
                  </a:cubicBezTo>
                  <a:lnTo>
                    <a:pt x="8461" y="10058"/>
                  </a:lnTo>
                  <a:cubicBezTo>
                    <a:pt x="8503" y="10101"/>
                    <a:pt x="8546" y="10101"/>
                    <a:pt x="8588" y="10101"/>
                  </a:cubicBezTo>
                  <a:cubicBezTo>
                    <a:pt x="8630" y="10101"/>
                    <a:pt x="8630" y="10101"/>
                    <a:pt x="8672" y="10058"/>
                  </a:cubicBezTo>
                  <a:lnTo>
                    <a:pt x="17048" y="5236"/>
                  </a:lnTo>
                  <a:cubicBezTo>
                    <a:pt x="17091" y="5193"/>
                    <a:pt x="17133" y="5109"/>
                    <a:pt x="17133" y="5067"/>
                  </a:cubicBezTo>
                  <a:cubicBezTo>
                    <a:pt x="17133" y="4982"/>
                    <a:pt x="17091" y="4897"/>
                    <a:pt x="17048" y="4855"/>
                  </a:cubicBezTo>
                  <a:lnTo>
                    <a:pt x="8672" y="33"/>
                  </a:lnTo>
                  <a:cubicBezTo>
                    <a:pt x="8651" y="11"/>
                    <a:pt x="8620" y="1"/>
                    <a:pt x="85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24"/>
            <p:cNvSpPr/>
            <p:nvPr/>
          </p:nvSpPr>
          <p:spPr>
            <a:xfrm>
              <a:off x="8589638" y="3508882"/>
              <a:ext cx="566654" cy="960929"/>
            </a:xfrm>
            <a:custGeom>
              <a:avLst/>
              <a:gdLst/>
              <a:ahLst/>
              <a:cxnLst/>
              <a:rect l="l" t="t" r="r" b="b"/>
              <a:pathLst>
                <a:path w="8800" h="14923" extrusionOk="0">
                  <a:moveTo>
                    <a:pt x="466" y="582"/>
                  </a:moveTo>
                  <a:lnTo>
                    <a:pt x="8377" y="5150"/>
                  </a:lnTo>
                  <a:lnTo>
                    <a:pt x="8377" y="14288"/>
                  </a:lnTo>
                  <a:lnTo>
                    <a:pt x="466" y="9719"/>
                  </a:lnTo>
                  <a:lnTo>
                    <a:pt x="466" y="582"/>
                  </a:lnTo>
                  <a:close/>
                  <a:moveTo>
                    <a:pt x="218" y="0"/>
                  </a:moveTo>
                  <a:cubicBezTo>
                    <a:pt x="181" y="0"/>
                    <a:pt x="149" y="11"/>
                    <a:pt x="128" y="32"/>
                  </a:cubicBezTo>
                  <a:cubicBezTo>
                    <a:pt x="43" y="74"/>
                    <a:pt x="1" y="116"/>
                    <a:pt x="1" y="201"/>
                  </a:cubicBezTo>
                  <a:lnTo>
                    <a:pt x="1" y="9846"/>
                  </a:lnTo>
                  <a:cubicBezTo>
                    <a:pt x="1" y="9930"/>
                    <a:pt x="43" y="10015"/>
                    <a:pt x="128" y="10057"/>
                  </a:cubicBezTo>
                  <a:lnTo>
                    <a:pt x="8461" y="14880"/>
                  </a:lnTo>
                  <a:cubicBezTo>
                    <a:pt x="8504" y="14880"/>
                    <a:pt x="8546" y="14922"/>
                    <a:pt x="8588" y="14922"/>
                  </a:cubicBezTo>
                  <a:cubicBezTo>
                    <a:pt x="8631" y="14922"/>
                    <a:pt x="8673" y="14880"/>
                    <a:pt x="8673" y="14880"/>
                  </a:cubicBezTo>
                  <a:cubicBezTo>
                    <a:pt x="8757" y="14837"/>
                    <a:pt x="8800" y="14753"/>
                    <a:pt x="8800" y="14668"/>
                  </a:cubicBezTo>
                  <a:lnTo>
                    <a:pt x="8800" y="5023"/>
                  </a:lnTo>
                  <a:cubicBezTo>
                    <a:pt x="8800" y="4939"/>
                    <a:pt x="8757" y="4896"/>
                    <a:pt x="8673" y="4854"/>
                  </a:cubicBezTo>
                  <a:lnTo>
                    <a:pt x="339" y="32"/>
                  </a:lnTo>
                  <a:cubicBezTo>
                    <a:pt x="297" y="11"/>
                    <a:pt x="255" y="0"/>
                    <a:pt x="2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24"/>
            <p:cNvSpPr/>
            <p:nvPr/>
          </p:nvSpPr>
          <p:spPr>
            <a:xfrm>
              <a:off x="8600268" y="1942532"/>
              <a:ext cx="1075999" cy="621130"/>
            </a:xfrm>
            <a:custGeom>
              <a:avLst/>
              <a:gdLst/>
              <a:ahLst/>
              <a:cxnLst/>
              <a:rect l="l" t="t" r="r" b="b"/>
              <a:pathLst>
                <a:path w="16710" h="9646" extrusionOk="0">
                  <a:moveTo>
                    <a:pt x="8376" y="0"/>
                  </a:moveTo>
                  <a:lnTo>
                    <a:pt x="0" y="4823"/>
                  </a:lnTo>
                  <a:lnTo>
                    <a:pt x="8376" y="9645"/>
                  </a:lnTo>
                  <a:lnTo>
                    <a:pt x="16710" y="482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 name="Google Shape;573;p24"/>
          <p:cNvGrpSpPr/>
          <p:nvPr/>
        </p:nvGrpSpPr>
        <p:grpSpPr>
          <a:xfrm flipH="1">
            <a:off x="-562771" y="673707"/>
            <a:ext cx="1363156" cy="3796104"/>
            <a:chOff x="8335004" y="673707"/>
            <a:chExt cx="1363156" cy="3796104"/>
          </a:xfrm>
        </p:grpSpPr>
        <p:sp>
          <p:nvSpPr>
            <p:cNvPr id="574" name="Google Shape;574;p24"/>
            <p:cNvSpPr/>
            <p:nvPr/>
          </p:nvSpPr>
          <p:spPr>
            <a:xfrm rot="3599928">
              <a:off x="8334968" y="1165216"/>
              <a:ext cx="1076001" cy="621132"/>
            </a:xfrm>
            <a:custGeom>
              <a:avLst/>
              <a:gdLst/>
              <a:ahLst/>
              <a:cxnLst/>
              <a:rect l="l" t="t" r="r" b="b"/>
              <a:pathLst>
                <a:path w="16710" h="9646" extrusionOk="0">
                  <a:moveTo>
                    <a:pt x="8376" y="0"/>
                  </a:moveTo>
                  <a:lnTo>
                    <a:pt x="0" y="4823"/>
                  </a:lnTo>
                  <a:lnTo>
                    <a:pt x="8376" y="9645"/>
                  </a:lnTo>
                  <a:lnTo>
                    <a:pt x="16710" y="4823"/>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24"/>
            <p:cNvSpPr/>
            <p:nvPr/>
          </p:nvSpPr>
          <p:spPr>
            <a:xfrm>
              <a:off x="8595560" y="3211260"/>
              <a:ext cx="1075999" cy="621130"/>
            </a:xfrm>
            <a:custGeom>
              <a:avLst/>
              <a:gdLst/>
              <a:ahLst/>
              <a:cxnLst/>
              <a:rect l="l" t="t" r="r" b="b"/>
              <a:pathLst>
                <a:path w="16710" h="9646" extrusionOk="0">
                  <a:moveTo>
                    <a:pt x="8376" y="1"/>
                  </a:moveTo>
                  <a:lnTo>
                    <a:pt x="0" y="4823"/>
                  </a:lnTo>
                  <a:lnTo>
                    <a:pt x="8376" y="9645"/>
                  </a:lnTo>
                  <a:lnTo>
                    <a:pt x="16710" y="4823"/>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24"/>
            <p:cNvSpPr/>
            <p:nvPr/>
          </p:nvSpPr>
          <p:spPr>
            <a:xfrm>
              <a:off x="8594886" y="2245655"/>
              <a:ext cx="566654" cy="960929"/>
            </a:xfrm>
            <a:custGeom>
              <a:avLst/>
              <a:gdLst/>
              <a:ahLst/>
              <a:cxnLst/>
              <a:rect l="l" t="t" r="r" b="b"/>
              <a:pathLst>
                <a:path w="8800" h="14923" extrusionOk="0">
                  <a:moveTo>
                    <a:pt x="424" y="624"/>
                  </a:moveTo>
                  <a:lnTo>
                    <a:pt x="8377" y="5193"/>
                  </a:lnTo>
                  <a:lnTo>
                    <a:pt x="8377" y="14330"/>
                  </a:lnTo>
                  <a:lnTo>
                    <a:pt x="424" y="9762"/>
                  </a:lnTo>
                  <a:lnTo>
                    <a:pt x="424" y="624"/>
                  </a:lnTo>
                  <a:close/>
                  <a:moveTo>
                    <a:pt x="218" y="0"/>
                  </a:moveTo>
                  <a:cubicBezTo>
                    <a:pt x="181" y="0"/>
                    <a:pt x="149" y="11"/>
                    <a:pt x="128" y="32"/>
                  </a:cubicBezTo>
                  <a:cubicBezTo>
                    <a:pt x="43" y="74"/>
                    <a:pt x="1" y="159"/>
                    <a:pt x="1" y="244"/>
                  </a:cubicBezTo>
                  <a:lnTo>
                    <a:pt x="1" y="9888"/>
                  </a:lnTo>
                  <a:cubicBezTo>
                    <a:pt x="1" y="9973"/>
                    <a:pt x="43" y="10058"/>
                    <a:pt x="128" y="10100"/>
                  </a:cubicBezTo>
                  <a:lnTo>
                    <a:pt x="8461" y="14922"/>
                  </a:lnTo>
                  <a:lnTo>
                    <a:pt x="8588" y="14922"/>
                  </a:lnTo>
                  <a:cubicBezTo>
                    <a:pt x="8630" y="14922"/>
                    <a:pt x="8673" y="14922"/>
                    <a:pt x="8673" y="14880"/>
                  </a:cubicBezTo>
                  <a:cubicBezTo>
                    <a:pt x="8757" y="14838"/>
                    <a:pt x="8800" y="14796"/>
                    <a:pt x="8800" y="14711"/>
                  </a:cubicBezTo>
                  <a:lnTo>
                    <a:pt x="8800" y="5066"/>
                  </a:lnTo>
                  <a:cubicBezTo>
                    <a:pt x="8800" y="4981"/>
                    <a:pt x="8757" y="4897"/>
                    <a:pt x="8673" y="4855"/>
                  </a:cubicBezTo>
                  <a:lnTo>
                    <a:pt x="339" y="32"/>
                  </a:lnTo>
                  <a:cubicBezTo>
                    <a:pt x="297" y="11"/>
                    <a:pt x="255" y="0"/>
                    <a:pt x="2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24"/>
            <p:cNvSpPr/>
            <p:nvPr/>
          </p:nvSpPr>
          <p:spPr>
            <a:xfrm>
              <a:off x="8594923" y="673707"/>
              <a:ext cx="1103237" cy="650429"/>
            </a:xfrm>
            <a:custGeom>
              <a:avLst/>
              <a:gdLst/>
              <a:ahLst/>
              <a:cxnLst/>
              <a:rect l="l" t="t" r="r" b="b"/>
              <a:pathLst>
                <a:path w="17133" h="10101" extrusionOk="0">
                  <a:moveTo>
                    <a:pt x="8588" y="498"/>
                  </a:moveTo>
                  <a:lnTo>
                    <a:pt x="16498" y="5067"/>
                  </a:lnTo>
                  <a:lnTo>
                    <a:pt x="8588" y="9635"/>
                  </a:lnTo>
                  <a:lnTo>
                    <a:pt x="635" y="5067"/>
                  </a:lnTo>
                  <a:lnTo>
                    <a:pt x="8588" y="498"/>
                  </a:lnTo>
                  <a:close/>
                  <a:moveTo>
                    <a:pt x="8583" y="1"/>
                  </a:moveTo>
                  <a:cubicBezTo>
                    <a:pt x="8546" y="1"/>
                    <a:pt x="8503" y="11"/>
                    <a:pt x="8461" y="33"/>
                  </a:cubicBezTo>
                  <a:lnTo>
                    <a:pt x="127" y="4855"/>
                  </a:lnTo>
                  <a:cubicBezTo>
                    <a:pt x="43" y="4897"/>
                    <a:pt x="1" y="4982"/>
                    <a:pt x="1" y="5067"/>
                  </a:cubicBezTo>
                  <a:cubicBezTo>
                    <a:pt x="1" y="5109"/>
                    <a:pt x="43" y="5193"/>
                    <a:pt x="127" y="5236"/>
                  </a:cubicBezTo>
                  <a:lnTo>
                    <a:pt x="8461" y="10058"/>
                  </a:lnTo>
                  <a:cubicBezTo>
                    <a:pt x="8503" y="10101"/>
                    <a:pt x="8546" y="10101"/>
                    <a:pt x="8588" y="10101"/>
                  </a:cubicBezTo>
                  <a:cubicBezTo>
                    <a:pt x="8630" y="10101"/>
                    <a:pt x="8630" y="10101"/>
                    <a:pt x="8672" y="10058"/>
                  </a:cubicBezTo>
                  <a:lnTo>
                    <a:pt x="17048" y="5236"/>
                  </a:lnTo>
                  <a:cubicBezTo>
                    <a:pt x="17091" y="5193"/>
                    <a:pt x="17133" y="5109"/>
                    <a:pt x="17133" y="5067"/>
                  </a:cubicBezTo>
                  <a:cubicBezTo>
                    <a:pt x="17133" y="4982"/>
                    <a:pt x="17091" y="4897"/>
                    <a:pt x="17048" y="4855"/>
                  </a:cubicBezTo>
                  <a:lnTo>
                    <a:pt x="8672" y="33"/>
                  </a:lnTo>
                  <a:cubicBezTo>
                    <a:pt x="8651" y="11"/>
                    <a:pt x="8620" y="1"/>
                    <a:pt x="85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24"/>
            <p:cNvSpPr/>
            <p:nvPr/>
          </p:nvSpPr>
          <p:spPr>
            <a:xfrm>
              <a:off x="8589638" y="3508882"/>
              <a:ext cx="566654" cy="960929"/>
            </a:xfrm>
            <a:custGeom>
              <a:avLst/>
              <a:gdLst/>
              <a:ahLst/>
              <a:cxnLst/>
              <a:rect l="l" t="t" r="r" b="b"/>
              <a:pathLst>
                <a:path w="8800" h="14923" extrusionOk="0">
                  <a:moveTo>
                    <a:pt x="466" y="582"/>
                  </a:moveTo>
                  <a:lnTo>
                    <a:pt x="8377" y="5150"/>
                  </a:lnTo>
                  <a:lnTo>
                    <a:pt x="8377" y="14288"/>
                  </a:lnTo>
                  <a:lnTo>
                    <a:pt x="466" y="9719"/>
                  </a:lnTo>
                  <a:lnTo>
                    <a:pt x="466" y="582"/>
                  </a:lnTo>
                  <a:close/>
                  <a:moveTo>
                    <a:pt x="218" y="0"/>
                  </a:moveTo>
                  <a:cubicBezTo>
                    <a:pt x="181" y="0"/>
                    <a:pt x="149" y="11"/>
                    <a:pt x="128" y="32"/>
                  </a:cubicBezTo>
                  <a:cubicBezTo>
                    <a:pt x="43" y="74"/>
                    <a:pt x="1" y="116"/>
                    <a:pt x="1" y="201"/>
                  </a:cubicBezTo>
                  <a:lnTo>
                    <a:pt x="1" y="9846"/>
                  </a:lnTo>
                  <a:cubicBezTo>
                    <a:pt x="1" y="9930"/>
                    <a:pt x="43" y="10015"/>
                    <a:pt x="128" y="10057"/>
                  </a:cubicBezTo>
                  <a:lnTo>
                    <a:pt x="8461" y="14880"/>
                  </a:lnTo>
                  <a:cubicBezTo>
                    <a:pt x="8504" y="14880"/>
                    <a:pt x="8546" y="14922"/>
                    <a:pt x="8588" y="14922"/>
                  </a:cubicBezTo>
                  <a:cubicBezTo>
                    <a:pt x="8631" y="14922"/>
                    <a:pt x="8673" y="14880"/>
                    <a:pt x="8673" y="14880"/>
                  </a:cubicBezTo>
                  <a:cubicBezTo>
                    <a:pt x="8757" y="14837"/>
                    <a:pt x="8800" y="14753"/>
                    <a:pt x="8800" y="14668"/>
                  </a:cubicBezTo>
                  <a:lnTo>
                    <a:pt x="8800" y="5023"/>
                  </a:lnTo>
                  <a:cubicBezTo>
                    <a:pt x="8800" y="4939"/>
                    <a:pt x="8757" y="4896"/>
                    <a:pt x="8673" y="4854"/>
                  </a:cubicBezTo>
                  <a:lnTo>
                    <a:pt x="339" y="32"/>
                  </a:lnTo>
                  <a:cubicBezTo>
                    <a:pt x="297" y="11"/>
                    <a:pt x="255" y="0"/>
                    <a:pt x="21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24"/>
            <p:cNvSpPr/>
            <p:nvPr/>
          </p:nvSpPr>
          <p:spPr>
            <a:xfrm>
              <a:off x="8600268" y="1942532"/>
              <a:ext cx="1075999" cy="621130"/>
            </a:xfrm>
            <a:custGeom>
              <a:avLst/>
              <a:gdLst/>
              <a:ahLst/>
              <a:cxnLst/>
              <a:rect l="l" t="t" r="r" b="b"/>
              <a:pathLst>
                <a:path w="16710" h="9646" extrusionOk="0">
                  <a:moveTo>
                    <a:pt x="8376" y="0"/>
                  </a:moveTo>
                  <a:lnTo>
                    <a:pt x="0" y="4823"/>
                  </a:lnTo>
                  <a:lnTo>
                    <a:pt x="8376" y="9645"/>
                  </a:lnTo>
                  <a:lnTo>
                    <a:pt x="16710" y="4823"/>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99"/>
        <p:cNvGrpSpPr/>
        <p:nvPr/>
      </p:nvGrpSpPr>
      <p:grpSpPr>
        <a:xfrm>
          <a:off x="0" y="0"/>
          <a:ext cx="0" cy="0"/>
          <a:chOff x="0" y="0"/>
          <a:chExt cx="0" cy="0"/>
        </a:xfrm>
      </p:grpSpPr>
      <p:sp>
        <p:nvSpPr>
          <p:cNvPr id="200" name="Google Shape;200;p3"/>
          <p:cNvSpPr/>
          <p:nvPr/>
        </p:nvSpPr>
        <p:spPr>
          <a:xfrm>
            <a:off x="-1691450" y="2568388"/>
            <a:ext cx="12526800" cy="6332400"/>
          </a:xfrm>
          <a:prstGeom prst="diamond">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3"/>
          <p:cNvSpPr/>
          <p:nvPr/>
        </p:nvSpPr>
        <p:spPr>
          <a:xfrm>
            <a:off x="3214125" y="1195590"/>
            <a:ext cx="2715600" cy="1372800"/>
          </a:xfrm>
          <a:prstGeom prst="diamond">
            <a:avLst/>
          </a:prstGeom>
          <a:no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3"/>
          <p:cNvSpPr/>
          <p:nvPr/>
        </p:nvSpPr>
        <p:spPr>
          <a:xfrm>
            <a:off x="3214125" y="1882556"/>
            <a:ext cx="2715600" cy="1372800"/>
          </a:xfrm>
          <a:prstGeom prst="diamond">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3"/>
          <p:cNvSpPr txBox="1">
            <a:spLocks noGrp="1"/>
          </p:cNvSpPr>
          <p:nvPr>
            <p:ph type="title"/>
          </p:nvPr>
        </p:nvSpPr>
        <p:spPr>
          <a:xfrm>
            <a:off x="2470500" y="3479231"/>
            <a:ext cx="4203000" cy="694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000000"/>
              </a:buClr>
              <a:buSzPts val="4200"/>
              <a:buNone/>
              <a:defRPr sz="5000"/>
            </a:lvl1pPr>
            <a:lvl2pPr lvl="1" algn="ctr" rtl="0">
              <a:spcBef>
                <a:spcPts val="0"/>
              </a:spcBef>
              <a:spcAft>
                <a:spcPts val="0"/>
              </a:spcAft>
              <a:buClr>
                <a:srgbClr val="000000"/>
              </a:buClr>
              <a:buSzPts val="4200"/>
              <a:buNone/>
              <a:defRPr sz="4200">
                <a:solidFill>
                  <a:srgbClr val="000000"/>
                </a:solidFill>
              </a:defRPr>
            </a:lvl2pPr>
            <a:lvl3pPr lvl="2" algn="ctr" rtl="0">
              <a:spcBef>
                <a:spcPts val="0"/>
              </a:spcBef>
              <a:spcAft>
                <a:spcPts val="0"/>
              </a:spcAft>
              <a:buClr>
                <a:srgbClr val="000000"/>
              </a:buClr>
              <a:buSzPts val="4200"/>
              <a:buNone/>
              <a:defRPr sz="4200">
                <a:solidFill>
                  <a:srgbClr val="000000"/>
                </a:solidFill>
              </a:defRPr>
            </a:lvl3pPr>
            <a:lvl4pPr lvl="3" algn="ctr" rtl="0">
              <a:spcBef>
                <a:spcPts val="0"/>
              </a:spcBef>
              <a:spcAft>
                <a:spcPts val="0"/>
              </a:spcAft>
              <a:buClr>
                <a:srgbClr val="000000"/>
              </a:buClr>
              <a:buSzPts val="4200"/>
              <a:buNone/>
              <a:defRPr sz="4200">
                <a:solidFill>
                  <a:srgbClr val="000000"/>
                </a:solidFill>
              </a:defRPr>
            </a:lvl4pPr>
            <a:lvl5pPr lvl="4" algn="ctr" rtl="0">
              <a:spcBef>
                <a:spcPts val="0"/>
              </a:spcBef>
              <a:spcAft>
                <a:spcPts val="0"/>
              </a:spcAft>
              <a:buClr>
                <a:srgbClr val="000000"/>
              </a:buClr>
              <a:buSzPts val="4200"/>
              <a:buNone/>
              <a:defRPr sz="4200">
                <a:solidFill>
                  <a:srgbClr val="000000"/>
                </a:solidFill>
              </a:defRPr>
            </a:lvl5pPr>
            <a:lvl6pPr lvl="5" algn="ctr" rtl="0">
              <a:spcBef>
                <a:spcPts val="0"/>
              </a:spcBef>
              <a:spcAft>
                <a:spcPts val="0"/>
              </a:spcAft>
              <a:buClr>
                <a:srgbClr val="000000"/>
              </a:buClr>
              <a:buSzPts val="4200"/>
              <a:buNone/>
              <a:defRPr sz="4200">
                <a:solidFill>
                  <a:srgbClr val="000000"/>
                </a:solidFill>
              </a:defRPr>
            </a:lvl6pPr>
            <a:lvl7pPr lvl="6" algn="ctr" rtl="0">
              <a:spcBef>
                <a:spcPts val="0"/>
              </a:spcBef>
              <a:spcAft>
                <a:spcPts val="0"/>
              </a:spcAft>
              <a:buClr>
                <a:srgbClr val="000000"/>
              </a:buClr>
              <a:buSzPts val="4200"/>
              <a:buNone/>
              <a:defRPr sz="4200">
                <a:solidFill>
                  <a:srgbClr val="000000"/>
                </a:solidFill>
              </a:defRPr>
            </a:lvl7pPr>
            <a:lvl8pPr lvl="7" algn="ctr" rtl="0">
              <a:spcBef>
                <a:spcPts val="0"/>
              </a:spcBef>
              <a:spcAft>
                <a:spcPts val="0"/>
              </a:spcAft>
              <a:buClr>
                <a:srgbClr val="000000"/>
              </a:buClr>
              <a:buSzPts val="4200"/>
              <a:buNone/>
              <a:defRPr sz="4200">
                <a:solidFill>
                  <a:srgbClr val="000000"/>
                </a:solidFill>
              </a:defRPr>
            </a:lvl8pPr>
            <a:lvl9pPr lvl="8" algn="ctr" rtl="0">
              <a:spcBef>
                <a:spcPts val="0"/>
              </a:spcBef>
              <a:spcAft>
                <a:spcPts val="0"/>
              </a:spcAft>
              <a:buClr>
                <a:srgbClr val="000000"/>
              </a:buClr>
              <a:buSzPts val="4200"/>
              <a:buNone/>
              <a:defRPr sz="4200">
                <a:solidFill>
                  <a:srgbClr val="000000"/>
                </a:solidFill>
              </a:defRPr>
            </a:lvl9pPr>
          </a:lstStyle>
          <a:p>
            <a:endParaRPr/>
          </a:p>
        </p:txBody>
      </p:sp>
      <p:sp>
        <p:nvSpPr>
          <p:cNvPr id="204" name="Google Shape;204;p3"/>
          <p:cNvSpPr txBox="1">
            <a:spLocks noGrp="1"/>
          </p:cNvSpPr>
          <p:nvPr>
            <p:ph type="title" idx="2" hasCustomPrompt="1"/>
          </p:nvPr>
        </p:nvSpPr>
        <p:spPr>
          <a:xfrm flipH="1">
            <a:off x="2528525" y="2109648"/>
            <a:ext cx="4086900" cy="918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rgbClr val="000000"/>
              </a:buClr>
              <a:buSzPts val="3600"/>
              <a:buNone/>
              <a:defRPr sz="8000"/>
            </a:lvl1pPr>
            <a:lvl2pPr lvl="1" algn="ctr" rtl="0">
              <a:spcBef>
                <a:spcPts val="0"/>
              </a:spcBef>
              <a:spcAft>
                <a:spcPts val="0"/>
              </a:spcAft>
              <a:buClr>
                <a:srgbClr val="000000"/>
              </a:buClr>
              <a:buSzPts val="3600"/>
              <a:buFont typeface="Fira Sans Extra Condensed Medium"/>
              <a:buNone/>
              <a:defRPr sz="3600">
                <a:solidFill>
                  <a:srgbClr val="000000"/>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rgbClr val="000000"/>
              </a:buClr>
              <a:buSzPts val="3600"/>
              <a:buFont typeface="Fira Sans Extra Condensed Medium"/>
              <a:buNone/>
              <a:defRPr sz="3600">
                <a:solidFill>
                  <a:srgbClr val="000000"/>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rgbClr val="000000"/>
              </a:buClr>
              <a:buSzPts val="3600"/>
              <a:buFont typeface="Fira Sans Extra Condensed Medium"/>
              <a:buNone/>
              <a:defRPr sz="3600">
                <a:solidFill>
                  <a:srgbClr val="000000"/>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rgbClr val="000000"/>
              </a:buClr>
              <a:buSzPts val="3600"/>
              <a:buFont typeface="Fira Sans Extra Condensed Medium"/>
              <a:buNone/>
              <a:defRPr sz="3600">
                <a:solidFill>
                  <a:srgbClr val="000000"/>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rgbClr val="000000"/>
              </a:buClr>
              <a:buSzPts val="3600"/>
              <a:buFont typeface="Fira Sans Extra Condensed Medium"/>
              <a:buNone/>
              <a:defRPr sz="3600">
                <a:solidFill>
                  <a:srgbClr val="000000"/>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rgbClr val="000000"/>
              </a:buClr>
              <a:buSzPts val="3600"/>
              <a:buFont typeface="Fira Sans Extra Condensed Medium"/>
              <a:buNone/>
              <a:defRPr sz="3600">
                <a:solidFill>
                  <a:srgbClr val="000000"/>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rgbClr val="000000"/>
              </a:buClr>
              <a:buSzPts val="3600"/>
              <a:buFont typeface="Fira Sans Extra Condensed Medium"/>
              <a:buNone/>
              <a:defRPr sz="3600">
                <a:solidFill>
                  <a:srgbClr val="000000"/>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rgbClr val="000000"/>
              </a:buClr>
              <a:buSzPts val="3600"/>
              <a:buFont typeface="Fira Sans Extra Condensed Medium"/>
              <a:buNone/>
              <a:defRPr sz="36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205" name="Google Shape;205;p3"/>
          <p:cNvSpPr txBox="1">
            <a:spLocks noGrp="1"/>
          </p:cNvSpPr>
          <p:nvPr>
            <p:ph type="subTitle" idx="1"/>
          </p:nvPr>
        </p:nvSpPr>
        <p:spPr>
          <a:xfrm>
            <a:off x="2578025" y="4167873"/>
            <a:ext cx="3987900" cy="375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2100"/>
              <a:buNone/>
              <a:defRPr sz="1400"/>
            </a:lvl1pPr>
            <a:lvl2pPr lvl="1" algn="ctr" rtl="0">
              <a:lnSpc>
                <a:spcPct val="100000"/>
              </a:lnSpc>
              <a:spcBef>
                <a:spcPts val="0"/>
              </a:spcBef>
              <a:spcAft>
                <a:spcPts val="0"/>
              </a:spcAft>
              <a:buClr>
                <a:srgbClr val="000000"/>
              </a:buClr>
              <a:buSzPts val="2100"/>
              <a:buNone/>
              <a:defRPr sz="2100">
                <a:solidFill>
                  <a:srgbClr val="000000"/>
                </a:solidFill>
              </a:defRPr>
            </a:lvl2pPr>
            <a:lvl3pPr lvl="2" algn="ctr" rtl="0">
              <a:lnSpc>
                <a:spcPct val="100000"/>
              </a:lnSpc>
              <a:spcBef>
                <a:spcPts val="0"/>
              </a:spcBef>
              <a:spcAft>
                <a:spcPts val="0"/>
              </a:spcAft>
              <a:buClr>
                <a:srgbClr val="000000"/>
              </a:buClr>
              <a:buSzPts val="2100"/>
              <a:buNone/>
              <a:defRPr sz="2100">
                <a:solidFill>
                  <a:srgbClr val="000000"/>
                </a:solidFill>
              </a:defRPr>
            </a:lvl3pPr>
            <a:lvl4pPr lvl="3" algn="ctr" rtl="0">
              <a:lnSpc>
                <a:spcPct val="100000"/>
              </a:lnSpc>
              <a:spcBef>
                <a:spcPts val="0"/>
              </a:spcBef>
              <a:spcAft>
                <a:spcPts val="0"/>
              </a:spcAft>
              <a:buClr>
                <a:srgbClr val="000000"/>
              </a:buClr>
              <a:buSzPts val="2100"/>
              <a:buNone/>
              <a:defRPr sz="2100">
                <a:solidFill>
                  <a:srgbClr val="000000"/>
                </a:solidFill>
              </a:defRPr>
            </a:lvl4pPr>
            <a:lvl5pPr lvl="4" algn="ctr" rtl="0">
              <a:lnSpc>
                <a:spcPct val="100000"/>
              </a:lnSpc>
              <a:spcBef>
                <a:spcPts val="0"/>
              </a:spcBef>
              <a:spcAft>
                <a:spcPts val="0"/>
              </a:spcAft>
              <a:buClr>
                <a:srgbClr val="000000"/>
              </a:buClr>
              <a:buSzPts val="2100"/>
              <a:buNone/>
              <a:defRPr sz="2100">
                <a:solidFill>
                  <a:srgbClr val="000000"/>
                </a:solidFill>
              </a:defRPr>
            </a:lvl5pPr>
            <a:lvl6pPr lvl="5" algn="ctr" rtl="0">
              <a:lnSpc>
                <a:spcPct val="100000"/>
              </a:lnSpc>
              <a:spcBef>
                <a:spcPts val="0"/>
              </a:spcBef>
              <a:spcAft>
                <a:spcPts val="0"/>
              </a:spcAft>
              <a:buClr>
                <a:srgbClr val="000000"/>
              </a:buClr>
              <a:buSzPts val="2100"/>
              <a:buNone/>
              <a:defRPr sz="2100">
                <a:solidFill>
                  <a:srgbClr val="000000"/>
                </a:solidFill>
              </a:defRPr>
            </a:lvl6pPr>
            <a:lvl7pPr lvl="6" algn="ctr" rtl="0">
              <a:lnSpc>
                <a:spcPct val="100000"/>
              </a:lnSpc>
              <a:spcBef>
                <a:spcPts val="0"/>
              </a:spcBef>
              <a:spcAft>
                <a:spcPts val="0"/>
              </a:spcAft>
              <a:buClr>
                <a:srgbClr val="000000"/>
              </a:buClr>
              <a:buSzPts val="2100"/>
              <a:buNone/>
              <a:defRPr sz="2100">
                <a:solidFill>
                  <a:srgbClr val="000000"/>
                </a:solidFill>
              </a:defRPr>
            </a:lvl7pPr>
            <a:lvl8pPr lvl="7" algn="ctr" rtl="0">
              <a:lnSpc>
                <a:spcPct val="100000"/>
              </a:lnSpc>
              <a:spcBef>
                <a:spcPts val="0"/>
              </a:spcBef>
              <a:spcAft>
                <a:spcPts val="0"/>
              </a:spcAft>
              <a:buClr>
                <a:srgbClr val="000000"/>
              </a:buClr>
              <a:buSzPts val="2100"/>
              <a:buNone/>
              <a:defRPr sz="2100">
                <a:solidFill>
                  <a:srgbClr val="000000"/>
                </a:solidFill>
              </a:defRPr>
            </a:lvl8pPr>
            <a:lvl9pPr lvl="8" algn="ctr" rtl="0">
              <a:lnSpc>
                <a:spcPct val="100000"/>
              </a:lnSpc>
              <a:spcBef>
                <a:spcPts val="0"/>
              </a:spcBef>
              <a:spcAft>
                <a:spcPts val="0"/>
              </a:spcAft>
              <a:buClr>
                <a:srgbClr val="000000"/>
              </a:buClr>
              <a:buSzPts val="2100"/>
              <a:buNone/>
              <a:defRPr sz="2100">
                <a:solidFill>
                  <a:srgbClr val="000000"/>
                </a:solidFill>
              </a:defRPr>
            </a:lvl9pPr>
          </a:lstStyle>
          <a:p>
            <a:endParaRPr/>
          </a:p>
        </p:txBody>
      </p:sp>
    </p:spTree>
    <p:extLst>
      <p:ext uri="{BB962C8B-B14F-4D97-AF65-F5344CB8AC3E}">
        <p14:creationId xmlns:p14="http://schemas.microsoft.com/office/powerpoint/2010/main" val="19910231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32"/>
        <p:cNvGrpSpPr/>
        <p:nvPr/>
      </p:nvGrpSpPr>
      <p:grpSpPr>
        <a:xfrm>
          <a:off x="0" y="0"/>
          <a:ext cx="0" cy="0"/>
          <a:chOff x="0" y="0"/>
          <a:chExt cx="0" cy="0"/>
        </a:xfrm>
      </p:grpSpPr>
      <p:sp>
        <p:nvSpPr>
          <p:cNvPr id="233" name="Google Shape;233;p6"/>
          <p:cNvSpPr txBox="1">
            <a:spLocks noGrp="1"/>
          </p:cNvSpPr>
          <p:nvPr>
            <p:ph type="title"/>
          </p:nvPr>
        </p:nvSpPr>
        <p:spPr>
          <a:xfrm>
            <a:off x="599025" y="624336"/>
            <a:ext cx="7946100" cy="572700"/>
          </a:xfrm>
          <a:prstGeom prst="rect">
            <a:avLst/>
          </a:prstGeom>
        </p:spPr>
        <p:txBody>
          <a:bodyPr spcFirstLastPara="1" wrap="square" lIns="91425" tIns="91425" rIns="91425" bIns="91425" anchor="b" anchorCtr="0">
            <a:noAutofit/>
          </a:bodyPr>
          <a:lstStyle>
            <a:lvl1pPr lvl="0" algn="ctr">
              <a:spcBef>
                <a:spcPts val="0"/>
              </a:spcBef>
              <a:spcAft>
                <a:spcPts val="0"/>
              </a:spcAft>
              <a:buSzPts val="3300"/>
              <a:buNone/>
              <a:defRPr/>
            </a:lvl1pPr>
            <a:lvl2pPr lvl="1" algn="ctr">
              <a:spcBef>
                <a:spcPts val="0"/>
              </a:spcBef>
              <a:spcAft>
                <a:spcPts val="0"/>
              </a:spcAft>
              <a:buSzPts val="3300"/>
              <a:buNone/>
              <a:defRPr/>
            </a:lvl2pPr>
            <a:lvl3pPr lvl="2" algn="ctr">
              <a:spcBef>
                <a:spcPts val="0"/>
              </a:spcBef>
              <a:spcAft>
                <a:spcPts val="0"/>
              </a:spcAft>
              <a:buSzPts val="3300"/>
              <a:buNone/>
              <a:defRPr/>
            </a:lvl3pPr>
            <a:lvl4pPr lvl="3" algn="ctr">
              <a:spcBef>
                <a:spcPts val="0"/>
              </a:spcBef>
              <a:spcAft>
                <a:spcPts val="0"/>
              </a:spcAft>
              <a:buSzPts val="3300"/>
              <a:buNone/>
              <a:defRPr/>
            </a:lvl4pPr>
            <a:lvl5pPr lvl="4" algn="ctr">
              <a:spcBef>
                <a:spcPts val="0"/>
              </a:spcBef>
              <a:spcAft>
                <a:spcPts val="0"/>
              </a:spcAft>
              <a:buSzPts val="3300"/>
              <a:buNone/>
              <a:defRPr/>
            </a:lvl5pPr>
            <a:lvl6pPr lvl="5" algn="ctr">
              <a:spcBef>
                <a:spcPts val="0"/>
              </a:spcBef>
              <a:spcAft>
                <a:spcPts val="0"/>
              </a:spcAft>
              <a:buSzPts val="3300"/>
              <a:buNone/>
              <a:defRPr/>
            </a:lvl6pPr>
            <a:lvl7pPr lvl="6" algn="ctr">
              <a:spcBef>
                <a:spcPts val="0"/>
              </a:spcBef>
              <a:spcAft>
                <a:spcPts val="0"/>
              </a:spcAft>
              <a:buSzPts val="3300"/>
              <a:buNone/>
              <a:defRPr/>
            </a:lvl7pPr>
            <a:lvl8pPr lvl="7" algn="ctr">
              <a:spcBef>
                <a:spcPts val="0"/>
              </a:spcBef>
              <a:spcAft>
                <a:spcPts val="0"/>
              </a:spcAft>
              <a:buSzPts val="3300"/>
              <a:buNone/>
              <a:defRPr/>
            </a:lvl8pPr>
            <a:lvl9pPr lvl="8" algn="ctr">
              <a:spcBef>
                <a:spcPts val="0"/>
              </a:spcBef>
              <a:spcAft>
                <a:spcPts val="0"/>
              </a:spcAft>
              <a:buSzPts val="3300"/>
              <a:buNone/>
              <a:defRPr/>
            </a:lvl9pPr>
          </a:lstStyle>
          <a:p>
            <a:endParaRPr/>
          </a:p>
        </p:txBody>
      </p:sp>
      <p:sp>
        <p:nvSpPr>
          <p:cNvPr id="234" name="Google Shape;234;p6"/>
          <p:cNvSpPr/>
          <p:nvPr/>
        </p:nvSpPr>
        <p:spPr>
          <a:xfrm rot="-5400000">
            <a:off x="7243800" y="-832689"/>
            <a:ext cx="1982400" cy="1106700"/>
          </a:xfrm>
          <a:prstGeom prst="hexagon">
            <a:avLst>
              <a:gd name="adj" fmla="val 25000"/>
              <a:gd name="vf" fmla="val 115470"/>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6"/>
          <p:cNvSpPr/>
          <p:nvPr/>
        </p:nvSpPr>
        <p:spPr>
          <a:xfrm>
            <a:off x="-559350" y="711838"/>
            <a:ext cx="1118700" cy="565500"/>
          </a:xfrm>
          <a:prstGeom prst="diamond">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6"/>
          <p:cNvSpPr/>
          <p:nvPr/>
        </p:nvSpPr>
        <p:spPr>
          <a:xfrm flipH="1">
            <a:off x="4572006" y="4819675"/>
            <a:ext cx="1108710" cy="647660"/>
          </a:xfrm>
          <a:custGeom>
            <a:avLst/>
            <a:gdLst/>
            <a:ahLst/>
            <a:cxnLst/>
            <a:rect l="l" t="t" r="r" b="b"/>
            <a:pathLst>
              <a:path w="17218" h="10058" extrusionOk="0">
                <a:moveTo>
                  <a:pt x="8630" y="455"/>
                </a:moveTo>
                <a:lnTo>
                  <a:pt x="16541" y="5024"/>
                </a:lnTo>
                <a:lnTo>
                  <a:pt x="8630" y="9593"/>
                </a:lnTo>
                <a:lnTo>
                  <a:pt x="677" y="5024"/>
                </a:lnTo>
                <a:lnTo>
                  <a:pt x="8630" y="455"/>
                </a:lnTo>
                <a:close/>
                <a:moveTo>
                  <a:pt x="8625" y="1"/>
                </a:moveTo>
                <a:cubicBezTo>
                  <a:pt x="8588" y="1"/>
                  <a:pt x="8546" y="11"/>
                  <a:pt x="8503" y="32"/>
                </a:cubicBezTo>
                <a:lnTo>
                  <a:pt x="170" y="4812"/>
                </a:lnTo>
                <a:cubicBezTo>
                  <a:pt x="1" y="4897"/>
                  <a:pt x="1" y="5109"/>
                  <a:pt x="170" y="5193"/>
                </a:cubicBezTo>
                <a:lnTo>
                  <a:pt x="8503" y="10016"/>
                </a:lnTo>
                <a:cubicBezTo>
                  <a:pt x="8546" y="10058"/>
                  <a:pt x="8588" y="10058"/>
                  <a:pt x="8630" y="10058"/>
                </a:cubicBezTo>
                <a:lnTo>
                  <a:pt x="8715" y="10058"/>
                </a:lnTo>
                <a:lnTo>
                  <a:pt x="17091" y="5235"/>
                </a:lnTo>
                <a:cubicBezTo>
                  <a:pt x="17218" y="5151"/>
                  <a:pt x="17218" y="4897"/>
                  <a:pt x="17091" y="4855"/>
                </a:cubicBezTo>
                <a:lnTo>
                  <a:pt x="8715" y="32"/>
                </a:lnTo>
                <a:cubicBezTo>
                  <a:pt x="8694" y="11"/>
                  <a:pt x="8662" y="1"/>
                  <a:pt x="86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37"/>
        <p:cNvGrpSpPr/>
        <p:nvPr/>
      </p:nvGrpSpPr>
      <p:grpSpPr>
        <a:xfrm>
          <a:off x="0" y="0"/>
          <a:ext cx="0" cy="0"/>
          <a:chOff x="0" y="0"/>
          <a:chExt cx="0" cy="0"/>
        </a:xfrm>
      </p:grpSpPr>
      <p:sp>
        <p:nvSpPr>
          <p:cNvPr id="238" name="Google Shape;238;p7"/>
          <p:cNvSpPr txBox="1">
            <a:spLocks noGrp="1"/>
          </p:cNvSpPr>
          <p:nvPr>
            <p:ph type="title"/>
          </p:nvPr>
        </p:nvSpPr>
        <p:spPr>
          <a:xfrm>
            <a:off x="5377848" y="2418678"/>
            <a:ext cx="2646300" cy="1005300"/>
          </a:xfrm>
          <a:prstGeom prst="rect">
            <a:avLst/>
          </a:prstGeom>
        </p:spPr>
        <p:txBody>
          <a:bodyPr spcFirstLastPara="1" wrap="square" lIns="91425" tIns="91425" rIns="91425" bIns="91425" anchor="b" anchorCtr="0">
            <a:noAutofit/>
          </a:bodyPr>
          <a:lstStyle>
            <a:lvl1pPr lvl="0">
              <a:lnSpc>
                <a:spcPct val="90000"/>
              </a:lnSpc>
              <a:spcBef>
                <a:spcPts val="0"/>
              </a:spcBef>
              <a:spcAft>
                <a:spcPts val="0"/>
              </a:spcAft>
              <a:buSzPts val="3300"/>
              <a:buNone/>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239" name="Google Shape;239;p7"/>
          <p:cNvSpPr txBox="1">
            <a:spLocks noGrp="1"/>
          </p:cNvSpPr>
          <p:nvPr>
            <p:ph type="body" idx="1"/>
          </p:nvPr>
        </p:nvSpPr>
        <p:spPr>
          <a:xfrm>
            <a:off x="5377859" y="3540634"/>
            <a:ext cx="2646300" cy="1005300"/>
          </a:xfrm>
          <a:prstGeom prst="rect">
            <a:avLst/>
          </a:prstGeom>
        </p:spPr>
        <p:txBody>
          <a:bodyPr spcFirstLastPara="1" wrap="square" lIns="91425" tIns="91425" rIns="91425" bIns="91425" anchor="t" anchorCtr="0">
            <a:noAutofit/>
          </a:bodyPr>
          <a:lstStyle>
            <a:lvl1pPr marL="457200" lvl="0" indent="-304800">
              <a:lnSpc>
                <a:spcPct val="100000"/>
              </a:lnSpc>
              <a:spcBef>
                <a:spcPts val="0"/>
              </a:spcBef>
              <a:spcAft>
                <a:spcPts val="0"/>
              </a:spcAft>
              <a:buSzPts val="1200"/>
              <a:buChar char="●"/>
              <a:defRPr/>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grpSp>
        <p:nvGrpSpPr>
          <p:cNvPr id="240" name="Google Shape;240;p7"/>
          <p:cNvGrpSpPr/>
          <p:nvPr/>
        </p:nvGrpSpPr>
        <p:grpSpPr>
          <a:xfrm flipH="1">
            <a:off x="4928835" y="-627697"/>
            <a:ext cx="4768059" cy="2183792"/>
            <a:chOff x="-555615" y="-627697"/>
            <a:chExt cx="4768059" cy="2183792"/>
          </a:xfrm>
        </p:grpSpPr>
        <p:sp>
          <p:nvSpPr>
            <p:cNvPr id="241" name="Google Shape;241;p7"/>
            <p:cNvSpPr/>
            <p:nvPr/>
          </p:nvSpPr>
          <p:spPr>
            <a:xfrm rot="10800000" flipH="1">
              <a:off x="1571997" y="-5313"/>
              <a:ext cx="1057492" cy="610447"/>
            </a:xfrm>
            <a:custGeom>
              <a:avLst/>
              <a:gdLst/>
              <a:ahLst/>
              <a:cxnLst/>
              <a:rect l="l" t="t" r="r" b="b"/>
              <a:pathLst>
                <a:path w="16710" h="9646" extrusionOk="0">
                  <a:moveTo>
                    <a:pt x="16710" y="4823"/>
                  </a:moveTo>
                  <a:lnTo>
                    <a:pt x="8334" y="9646"/>
                  </a:lnTo>
                  <a:lnTo>
                    <a:pt x="0" y="4823"/>
                  </a:lnTo>
                  <a:lnTo>
                    <a:pt x="833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7"/>
            <p:cNvSpPr/>
            <p:nvPr/>
          </p:nvSpPr>
          <p:spPr>
            <a:xfrm rot="10800000" flipH="1">
              <a:off x="1555922" y="313979"/>
              <a:ext cx="1089641" cy="639242"/>
            </a:xfrm>
            <a:custGeom>
              <a:avLst/>
              <a:gdLst/>
              <a:ahLst/>
              <a:cxnLst/>
              <a:rect l="l" t="t" r="r" b="b"/>
              <a:pathLst>
                <a:path w="17218" h="10101" extrusionOk="0">
                  <a:moveTo>
                    <a:pt x="8588" y="498"/>
                  </a:moveTo>
                  <a:lnTo>
                    <a:pt x="16541" y="5066"/>
                  </a:lnTo>
                  <a:lnTo>
                    <a:pt x="8588" y="9635"/>
                  </a:lnTo>
                  <a:lnTo>
                    <a:pt x="677" y="5066"/>
                  </a:lnTo>
                  <a:lnTo>
                    <a:pt x="8588" y="498"/>
                  </a:lnTo>
                  <a:close/>
                  <a:moveTo>
                    <a:pt x="8593" y="1"/>
                  </a:moveTo>
                  <a:cubicBezTo>
                    <a:pt x="8556" y="1"/>
                    <a:pt x="8524" y="11"/>
                    <a:pt x="8503" y="32"/>
                  </a:cubicBezTo>
                  <a:lnTo>
                    <a:pt x="128" y="4855"/>
                  </a:lnTo>
                  <a:cubicBezTo>
                    <a:pt x="1" y="4939"/>
                    <a:pt x="1" y="5151"/>
                    <a:pt x="128" y="5235"/>
                  </a:cubicBezTo>
                  <a:lnTo>
                    <a:pt x="8503" y="10100"/>
                  </a:lnTo>
                  <a:lnTo>
                    <a:pt x="8715" y="10100"/>
                  </a:lnTo>
                  <a:lnTo>
                    <a:pt x="17048" y="5235"/>
                  </a:lnTo>
                  <a:cubicBezTo>
                    <a:pt x="17218" y="5151"/>
                    <a:pt x="17218" y="4939"/>
                    <a:pt x="17048" y="4855"/>
                  </a:cubicBezTo>
                  <a:lnTo>
                    <a:pt x="8715" y="32"/>
                  </a:lnTo>
                  <a:cubicBezTo>
                    <a:pt x="8673" y="11"/>
                    <a:pt x="8630" y="1"/>
                    <a:pt x="859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7"/>
            <p:cNvSpPr/>
            <p:nvPr/>
          </p:nvSpPr>
          <p:spPr>
            <a:xfrm rot="10800000" flipH="1">
              <a:off x="517217" y="598908"/>
              <a:ext cx="1057492" cy="610384"/>
            </a:xfrm>
            <a:custGeom>
              <a:avLst/>
              <a:gdLst/>
              <a:ahLst/>
              <a:cxnLst/>
              <a:rect l="l" t="t" r="r" b="b"/>
              <a:pathLst>
                <a:path w="16710" h="9645" extrusionOk="0">
                  <a:moveTo>
                    <a:pt x="8376" y="0"/>
                  </a:moveTo>
                  <a:lnTo>
                    <a:pt x="16710" y="4823"/>
                  </a:lnTo>
                  <a:lnTo>
                    <a:pt x="8376" y="9645"/>
                  </a:lnTo>
                  <a:lnTo>
                    <a:pt x="0" y="4823"/>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7"/>
            <p:cNvSpPr/>
            <p:nvPr/>
          </p:nvSpPr>
          <p:spPr>
            <a:xfrm rot="10800000" flipH="1">
              <a:off x="501143" y="585491"/>
              <a:ext cx="1092299" cy="637217"/>
            </a:xfrm>
            <a:custGeom>
              <a:avLst/>
              <a:gdLst/>
              <a:ahLst/>
              <a:cxnLst/>
              <a:rect l="l" t="t" r="r" b="b"/>
              <a:pathLst>
                <a:path w="17260" h="10069" extrusionOk="0">
                  <a:moveTo>
                    <a:pt x="8630" y="466"/>
                  </a:moveTo>
                  <a:lnTo>
                    <a:pt x="16541" y="5035"/>
                  </a:lnTo>
                  <a:lnTo>
                    <a:pt x="8630" y="9603"/>
                  </a:lnTo>
                  <a:lnTo>
                    <a:pt x="677" y="5035"/>
                  </a:lnTo>
                  <a:lnTo>
                    <a:pt x="8630" y="466"/>
                  </a:lnTo>
                  <a:close/>
                  <a:moveTo>
                    <a:pt x="8546" y="1"/>
                  </a:moveTo>
                  <a:lnTo>
                    <a:pt x="170" y="4823"/>
                  </a:lnTo>
                  <a:cubicBezTo>
                    <a:pt x="1" y="4950"/>
                    <a:pt x="1" y="5119"/>
                    <a:pt x="170" y="5204"/>
                  </a:cubicBezTo>
                  <a:lnTo>
                    <a:pt x="8503" y="10068"/>
                  </a:lnTo>
                  <a:lnTo>
                    <a:pt x="8757" y="10068"/>
                  </a:lnTo>
                  <a:lnTo>
                    <a:pt x="17091" y="5246"/>
                  </a:lnTo>
                  <a:cubicBezTo>
                    <a:pt x="17260" y="5161"/>
                    <a:pt x="17260" y="4908"/>
                    <a:pt x="17091" y="4865"/>
                  </a:cubicBezTo>
                  <a:lnTo>
                    <a:pt x="875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7"/>
            <p:cNvSpPr/>
            <p:nvPr/>
          </p:nvSpPr>
          <p:spPr>
            <a:xfrm rot="10800000" flipH="1">
              <a:off x="1033876" y="-24892"/>
              <a:ext cx="556908" cy="944402"/>
            </a:xfrm>
            <a:custGeom>
              <a:avLst/>
              <a:gdLst/>
              <a:ahLst/>
              <a:cxnLst/>
              <a:rect l="l" t="t" r="r" b="b"/>
              <a:pathLst>
                <a:path w="8800" h="14923" extrusionOk="0">
                  <a:moveTo>
                    <a:pt x="8334" y="624"/>
                  </a:moveTo>
                  <a:lnTo>
                    <a:pt x="8334" y="9761"/>
                  </a:lnTo>
                  <a:lnTo>
                    <a:pt x="424" y="14330"/>
                  </a:lnTo>
                  <a:lnTo>
                    <a:pt x="424" y="5193"/>
                  </a:lnTo>
                  <a:lnTo>
                    <a:pt x="8334" y="624"/>
                  </a:lnTo>
                  <a:close/>
                  <a:moveTo>
                    <a:pt x="8583" y="0"/>
                  </a:moveTo>
                  <a:cubicBezTo>
                    <a:pt x="8546" y="0"/>
                    <a:pt x="8503" y="11"/>
                    <a:pt x="8461" y="32"/>
                  </a:cubicBezTo>
                  <a:lnTo>
                    <a:pt x="128" y="4854"/>
                  </a:lnTo>
                  <a:cubicBezTo>
                    <a:pt x="43" y="4897"/>
                    <a:pt x="1" y="4981"/>
                    <a:pt x="1" y="5066"/>
                  </a:cubicBezTo>
                  <a:lnTo>
                    <a:pt x="1" y="14711"/>
                  </a:lnTo>
                  <a:cubicBezTo>
                    <a:pt x="1" y="14795"/>
                    <a:pt x="43" y="14880"/>
                    <a:pt x="128" y="14922"/>
                  </a:cubicBezTo>
                  <a:lnTo>
                    <a:pt x="297" y="14922"/>
                  </a:lnTo>
                  <a:lnTo>
                    <a:pt x="8673" y="10100"/>
                  </a:lnTo>
                  <a:cubicBezTo>
                    <a:pt x="8757" y="10058"/>
                    <a:pt x="8799" y="9973"/>
                    <a:pt x="8799" y="9888"/>
                  </a:cubicBezTo>
                  <a:lnTo>
                    <a:pt x="8799" y="201"/>
                  </a:lnTo>
                  <a:cubicBezTo>
                    <a:pt x="8799" y="159"/>
                    <a:pt x="8757" y="74"/>
                    <a:pt x="8673" y="32"/>
                  </a:cubicBezTo>
                  <a:cubicBezTo>
                    <a:pt x="8651" y="11"/>
                    <a:pt x="8620" y="0"/>
                    <a:pt x="85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7"/>
            <p:cNvSpPr/>
            <p:nvPr/>
          </p:nvSpPr>
          <p:spPr>
            <a:xfrm rot="10800000" flipH="1">
              <a:off x="503801" y="-24892"/>
              <a:ext cx="556908" cy="941744"/>
            </a:xfrm>
            <a:custGeom>
              <a:avLst/>
              <a:gdLst/>
              <a:ahLst/>
              <a:cxnLst/>
              <a:rect l="l" t="t" r="r" b="b"/>
              <a:pathLst>
                <a:path w="8800" h="14881" extrusionOk="0">
                  <a:moveTo>
                    <a:pt x="424" y="582"/>
                  </a:moveTo>
                  <a:lnTo>
                    <a:pt x="8377" y="5151"/>
                  </a:lnTo>
                  <a:lnTo>
                    <a:pt x="8377" y="14288"/>
                  </a:lnTo>
                  <a:lnTo>
                    <a:pt x="424" y="9719"/>
                  </a:lnTo>
                  <a:lnTo>
                    <a:pt x="424" y="582"/>
                  </a:lnTo>
                  <a:close/>
                  <a:moveTo>
                    <a:pt x="233" y="1"/>
                  </a:moveTo>
                  <a:cubicBezTo>
                    <a:pt x="191" y="1"/>
                    <a:pt x="149" y="11"/>
                    <a:pt x="128" y="32"/>
                  </a:cubicBezTo>
                  <a:cubicBezTo>
                    <a:pt x="43" y="32"/>
                    <a:pt x="1" y="117"/>
                    <a:pt x="1" y="202"/>
                  </a:cubicBezTo>
                  <a:lnTo>
                    <a:pt x="1" y="9846"/>
                  </a:lnTo>
                  <a:cubicBezTo>
                    <a:pt x="1" y="9931"/>
                    <a:pt x="43" y="9973"/>
                    <a:pt x="128" y="10058"/>
                  </a:cubicBezTo>
                  <a:lnTo>
                    <a:pt x="8504" y="14880"/>
                  </a:lnTo>
                  <a:lnTo>
                    <a:pt x="8588" y="14880"/>
                  </a:lnTo>
                  <a:cubicBezTo>
                    <a:pt x="8630" y="14880"/>
                    <a:pt x="8673" y="14880"/>
                    <a:pt x="8673" y="14838"/>
                  </a:cubicBezTo>
                  <a:cubicBezTo>
                    <a:pt x="8757" y="14796"/>
                    <a:pt x="8800" y="14711"/>
                    <a:pt x="8800" y="14669"/>
                  </a:cubicBezTo>
                  <a:lnTo>
                    <a:pt x="8800" y="5024"/>
                  </a:lnTo>
                  <a:cubicBezTo>
                    <a:pt x="8800" y="4939"/>
                    <a:pt x="8757" y="4855"/>
                    <a:pt x="8673" y="4812"/>
                  </a:cubicBezTo>
                  <a:lnTo>
                    <a:pt x="339" y="32"/>
                  </a:lnTo>
                  <a:cubicBezTo>
                    <a:pt x="318" y="11"/>
                    <a:pt x="276" y="1"/>
                    <a:pt x="2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7"/>
            <p:cNvSpPr/>
            <p:nvPr/>
          </p:nvSpPr>
          <p:spPr>
            <a:xfrm rot="10800000" flipH="1">
              <a:off x="-539541" y="-3960"/>
              <a:ext cx="1057492" cy="610447"/>
            </a:xfrm>
            <a:custGeom>
              <a:avLst/>
              <a:gdLst/>
              <a:ahLst/>
              <a:cxnLst/>
              <a:rect l="l" t="t" r="r" b="b"/>
              <a:pathLst>
                <a:path w="16710" h="9646" extrusionOk="0">
                  <a:moveTo>
                    <a:pt x="8334" y="1"/>
                  </a:moveTo>
                  <a:lnTo>
                    <a:pt x="16710" y="4823"/>
                  </a:lnTo>
                  <a:lnTo>
                    <a:pt x="8334" y="9645"/>
                  </a:lnTo>
                  <a:lnTo>
                    <a:pt x="0" y="4823"/>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7"/>
            <p:cNvSpPr/>
            <p:nvPr/>
          </p:nvSpPr>
          <p:spPr>
            <a:xfrm rot="10800000" flipH="1">
              <a:off x="-555615" y="-17313"/>
              <a:ext cx="1089641" cy="636521"/>
            </a:xfrm>
            <a:custGeom>
              <a:avLst/>
              <a:gdLst/>
              <a:ahLst/>
              <a:cxnLst/>
              <a:rect l="l" t="t" r="r" b="b"/>
              <a:pathLst>
                <a:path w="17218" h="10058" extrusionOk="0">
                  <a:moveTo>
                    <a:pt x="8588" y="455"/>
                  </a:moveTo>
                  <a:lnTo>
                    <a:pt x="16541" y="5024"/>
                  </a:lnTo>
                  <a:lnTo>
                    <a:pt x="8588" y="9593"/>
                  </a:lnTo>
                  <a:lnTo>
                    <a:pt x="677" y="5024"/>
                  </a:lnTo>
                  <a:lnTo>
                    <a:pt x="8588" y="455"/>
                  </a:lnTo>
                  <a:close/>
                  <a:moveTo>
                    <a:pt x="8593" y="1"/>
                  </a:moveTo>
                  <a:cubicBezTo>
                    <a:pt x="8556" y="1"/>
                    <a:pt x="8524" y="11"/>
                    <a:pt x="8503" y="32"/>
                  </a:cubicBezTo>
                  <a:lnTo>
                    <a:pt x="128" y="4855"/>
                  </a:lnTo>
                  <a:cubicBezTo>
                    <a:pt x="1" y="4939"/>
                    <a:pt x="1" y="5151"/>
                    <a:pt x="128" y="5235"/>
                  </a:cubicBezTo>
                  <a:lnTo>
                    <a:pt x="8503" y="10058"/>
                  </a:lnTo>
                  <a:lnTo>
                    <a:pt x="8588" y="10058"/>
                  </a:lnTo>
                  <a:cubicBezTo>
                    <a:pt x="8630" y="10058"/>
                    <a:pt x="8673" y="10058"/>
                    <a:pt x="8715" y="10016"/>
                  </a:cubicBezTo>
                  <a:lnTo>
                    <a:pt x="17048" y="5193"/>
                  </a:lnTo>
                  <a:cubicBezTo>
                    <a:pt x="17218" y="5109"/>
                    <a:pt x="17218" y="4897"/>
                    <a:pt x="17048" y="4812"/>
                  </a:cubicBezTo>
                  <a:lnTo>
                    <a:pt x="8715" y="32"/>
                  </a:lnTo>
                  <a:cubicBezTo>
                    <a:pt x="8673" y="11"/>
                    <a:pt x="8630" y="1"/>
                    <a:pt x="85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7"/>
            <p:cNvSpPr/>
            <p:nvPr/>
          </p:nvSpPr>
          <p:spPr>
            <a:xfrm rot="10800000" flipH="1">
              <a:off x="-25540" y="-627697"/>
              <a:ext cx="556908" cy="944402"/>
            </a:xfrm>
            <a:custGeom>
              <a:avLst/>
              <a:gdLst/>
              <a:ahLst/>
              <a:cxnLst/>
              <a:rect l="l" t="t" r="r" b="b"/>
              <a:pathLst>
                <a:path w="8800" h="14923" extrusionOk="0">
                  <a:moveTo>
                    <a:pt x="8376" y="625"/>
                  </a:moveTo>
                  <a:lnTo>
                    <a:pt x="8376" y="9762"/>
                  </a:lnTo>
                  <a:lnTo>
                    <a:pt x="466" y="14330"/>
                  </a:lnTo>
                  <a:lnTo>
                    <a:pt x="466" y="5193"/>
                  </a:lnTo>
                  <a:lnTo>
                    <a:pt x="8376" y="625"/>
                  </a:lnTo>
                  <a:close/>
                  <a:moveTo>
                    <a:pt x="8582" y="1"/>
                  </a:moveTo>
                  <a:cubicBezTo>
                    <a:pt x="8545" y="1"/>
                    <a:pt x="8503" y="11"/>
                    <a:pt x="8461" y="32"/>
                  </a:cubicBezTo>
                  <a:lnTo>
                    <a:pt x="127" y="4897"/>
                  </a:lnTo>
                  <a:cubicBezTo>
                    <a:pt x="43" y="4897"/>
                    <a:pt x="0" y="4982"/>
                    <a:pt x="0" y="5066"/>
                  </a:cubicBezTo>
                  <a:lnTo>
                    <a:pt x="0" y="14711"/>
                  </a:lnTo>
                  <a:cubicBezTo>
                    <a:pt x="0" y="14796"/>
                    <a:pt x="43" y="14880"/>
                    <a:pt x="127" y="14923"/>
                  </a:cubicBezTo>
                  <a:lnTo>
                    <a:pt x="212" y="14923"/>
                  </a:lnTo>
                  <a:cubicBezTo>
                    <a:pt x="254" y="14923"/>
                    <a:pt x="297" y="14923"/>
                    <a:pt x="339" y="14880"/>
                  </a:cubicBezTo>
                  <a:lnTo>
                    <a:pt x="8672" y="10058"/>
                  </a:lnTo>
                  <a:cubicBezTo>
                    <a:pt x="8757" y="10016"/>
                    <a:pt x="8799" y="9931"/>
                    <a:pt x="8799" y="9889"/>
                  </a:cubicBezTo>
                  <a:lnTo>
                    <a:pt x="8799" y="244"/>
                  </a:lnTo>
                  <a:cubicBezTo>
                    <a:pt x="8799" y="159"/>
                    <a:pt x="8757" y="75"/>
                    <a:pt x="8672" y="32"/>
                  </a:cubicBezTo>
                  <a:cubicBezTo>
                    <a:pt x="8651" y="11"/>
                    <a:pt x="8619" y="1"/>
                    <a:pt x="85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7"/>
            <p:cNvSpPr/>
            <p:nvPr/>
          </p:nvSpPr>
          <p:spPr>
            <a:xfrm rot="10800000" flipH="1">
              <a:off x="2624019" y="931248"/>
              <a:ext cx="1057492" cy="610447"/>
            </a:xfrm>
            <a:custGeom>
              <a:avLst/>
              <a:gdLst/>
              <a:ahLst/>
              <a:cxnLst/>
              <a:rect l="l" t="t" r="r" b="b"/>
              <a:pathLst>
                <a:path w="16710" h="9646" extrusionOk="0">
                  <a:moveTo>
                    <a:pt x="8334" y="9645"/>
                  </a:moveTo>
                  <a:lnTo>
                    <a:pt x="0" y="4823"/>
                  </a:lnTo>
                  <a:lnTo>
                    <a:pt x="8334" y="0"/>
                  </a:lnTo>
                  <a:lnTo>
                    <a:pt x="16710" y="4823"/>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7"/>
            <p:cNvSpPr/>
            <p:nvPr/>
          </p:nvSpPr>
          <p:spPr>
            <a:xfrm rot="10800000" flipH="1">
              <a:off x="1571997" y="931248"/>
              <a:ext cx="1057492" cy="610447"/>
            </a:xfrm>
            <a:custGeom>
              <a:avLst/>
              <a:gdLst/>
              <a:ahLst/>
              <a:cxnLst/>
              <a:rect l="l" t="t" r="r" b="b"/>
              <a:pathLst>
                <a:path w="16710" h="9646" extrusionOk="0">
                  <a:moveTo>
                    <a:pt x="8334" y="9645"/>
                  </a:moveTo>
                  <a:lnTo>
                    <a:pt x="0" y="4823"/>
                  </a:lnTo>
                  <a:lnTo>
                    <a:pt x="8334" y="0"/>
                  </a:lnTo>
                  <a:lnTo>
                    <a:pt x="16710" y="4823"/>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7"/>
            <p:cNvSpPr/>
            <p:nvPr/>
          </p:nvSpPr>
          <p:spPr>
            <a:xfrm rot="10800000" flipH="1">
              <a:off x="501143" y="-24892"/>
              <a:ext cx="1092299" cy="639242"/>
            </a:xfrm>
            <a:custGeom>
              <a:avLst/>
              <a:gdLst/>
              <a:ahLst/>
              <a:cxnLst/>
              <a:rect l="l" t="t" r="r" b="b"/>
              <a:pathLst>
                <a:path w="17260" h="10101" extrusionOk="0">
                  <a:moveTo>
                    <a:pt x="8630" y="498"/>
                  </a:moveTo>
                  <a:lnTo>
                    <a:pt x="16541" y="5066"/>
                  </a:lnTo>
                  <a:lnTo>
                    <a:pt x="8630" y="9635"/>
                  </a:lnTo>
                  <a:lnTo>
                    <a:pt x="677" y="5066"/>
                  </a:lnTo>
                  <a:lnTo>
                    <a:pt x="8630" y="498"/>
                  </a:lnTo>
                  <a:close/>
                  <a:moveTo>
                    <a:pt x="8635" y="1"/>
                  </a:moveTo>
                  <a:cubicBezTo>
                    <a:pt x="8598" y="1"/>
                    <a:pt x="8567" y="11"/>
                    <a:pt x="8546" y="32"/>
                  </a:cubicBezTo>
                  <a:lnTo>
                    <a:pt x="170" y="4855"/>
                  </a:lnTo>
                  <a:cubicBezTo>
                    <a:pt x="1" y="4939"/>
                    <a:pt x="1" y="5151"/>
                    <a:pt x="170" y="5278"/>
                  </a:cubicBezTo>
                  <a:lnTo>
                    <a:pt x="8546" y="10100"/>
                  </a:lnTo>
                  <a:lnTo>
                    <a:pt x="8715" y="10100"/>
                  </a:lnTo>
                  <a:lnTo>
                    <a:pt x="17091" y="5236"/>
                  </a:lnTo>
                  <a:cubicBezTo>
                    <a:pt x="17260" y="5151"/>
                    <a:pt x="17260" y="4939"/>
                    <a:pt x="17091" y="4855"/>
                  </a:cubicBezTo>
                  <a:lnTo>
                    <a:pt x="8757" y="32"/>
                  </a:lnTo>
                  <a:cubicBezTo>
                    <a:pt x="8715" y="11"/>
                    <a:pt x="8672" y="1"/>
                    <a:pt x="86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7"/>
            <p:cNvSpPr/>
            <p:nvPr/>
          </p:nvSpPr>
          <p:spPr>
            <a:xfrm rot="10800000" flipH="1">
              <a:off x="3122803" y="916854"/>
              <a:ext cx="1089641" cy="639242"/>
            </a:xfrm>
            <a:custGeom>
              <a:avLst/>
              <a:gdLst/>
              <a:ahLst/>
              <a:cxnLst/>
              <a:rect l="l" t="t" r="r" b="b"/>
              <a:pathLst>
                <a:path w="17218" h="10101" extrusionOk="0">
                  <a:moveTo>
                    <a:pt x="8588" y="498"/>
                  </a:moveTo>
                  <a:lnTo>
                    <a:pt x="16541" y="5066"/>
                  </a:lnTo>
                  <a:lnTo>
                    <a:pt x="8588" y="9635"/>
                  </a:lnTo>
                  <a:lnTo>
                    <a:pt x="677" y="5066"/>
                  </a:lnTo>
                  <a:lnTo>
                    <a:pt x="8588" y="498"/>
                  </a:lnTo>
                  <a:close/>
                  <a:moveTo>
                    <a:pt x="8593" y="1"/>
                  </a:moveTo>
                  <a:cubicBezTo>
                    <a:pt x="8556" y="1"/>
                    <a:pt x="8524" y="11"/>
                    <a:pt x="8503" y="32"/>
                  </a:cubicBezTo>
                  <a:lnTo>
                    <a:pt x="128" y="4855"/>
                  </a:lnTo>
                  <a:cubicBezTo>
                    <a:pt x="1" y="4939"/>
                    <a:pt x="1" y="5151"/>
                    <a:pt x="128" y="5235"/>
                  </a:cubicBezTo>
                  <a:lnTo>
                    <a:pt x="8503" y="10100"/>
                  </a:lnTo>
                  <a:lnTo>
                    <a:pt x="8715" y="10100"/>
                  </a:lnTo>
                  <a:lnTo>
                    <a:pt x="17048" y="5235"/>
                  </a:lnTo>
                  <a:cubicBezTo>
                    <a:pt x="17218" y="5151"/>
                    <a:pt x="17218" y="4939"/>
                    <a:pt x="17048" y="4855"/>
                  </a:cubicBezTo>
                  <a:lnTo>
                    <a:pt x="8715" y="32"/>
                  </a:lnTo>
                  <a:cubicBezTo>
                    <a:pt x="8673" y="11"/>
                    <a:pt x="8630" y="1"/>
                    <a:pt x="859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287"/>
        <p:cNvGrpSpPr/>
        <p:nvPr/>
      </p:nvGrpSpPr>
      <p:grpSpPr>
        <a:xfrm>
          <a:off x="0" y="0"/>
          <a:ext cx="0" cy="0"/>
          <a:chOff x="0" y="0"/>
          <a:chExt cx="0" cy="0"/>
        </a:xfrm>
      </p:grpSpPr>
      <p:sp>
        <p:nvSpPr>
          <p:cNvPr id="288" name="Google Shape;288;p11"/>
          <p:cNvSpPr txBox="1">
            <a:spLocks noGrp="1"/>
          </p:cNvSpPr>
          <p:nvPr>
            <p:ph type="title" hasCustomPrompt="1"/>
          </p:nvPr>
        </p:nvSpPr>
        <p:spPr>
          <a:xfrm>
            <a:off x="311700" y="1183213"/>
            <a:ext cx="8520600" cy="12330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7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289" name="Google Shape;289;p11"/>
          <p:cNvSpPr txBox="1">
            <a:spLocks noGrp="1"/>
          </p:cNvSpPr>
          <p:nvPr>
            <p:ph type="subTitle" idx="1"/>
          </p:nvPr>
        </p:nvSpPr>
        <p:spPr>
          <a:xfrm>
            <a:off x="1678600" y="2320130"/>
            <a:ext cx="5786700" cy="379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14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grpSp>
        <p:nvGrpSpPr>
          <p:cNvPr id="290" name="Google Shape;290;p11"/>
          <p:cNvGrpSpPr/>
          <p:nvPr/>
        </p:nvGrpSpPr>
        <p:grpSpPr>
          <a:xfrm>
            <a:off x="-551619" y="3248962"/>
            <a:ext cx="12944383" cy="3200517"/>
            <a:chOff x="-551619" y="3860061"/>
            <a:chExt cx="12944383" cy="3200517"/>
          </a:xfrm>
        </p:grpSpPr>
        <p:grpSp>
          <p:nvGrpSpPr>
            <p:cNvPr id="291" name="Google Shape;291;p11"/>
            <p:cNvGrpSpPr/>
            <p:nvPr/>
          </p:nvGrpSpPr>
          <p:grpSpPr>
            <a:xfrm>
              <a:off x="-551619" y="3925951"/>
              <a:ext cx="6485741" cy="3134627"/>
              <a:chOff x="4316025" y="1405200"/>
              <a:chExt cx="2518050" cy="1217000"/>
            </a:xfrm>
          </p:grpSpPr>
          <p:sp>
            <p:nvSpPr>
              <p:cNvPr id="292" name="Google Shape;292;p11"/>
              <p:cNvSpPr/>
              <p:nvPr/>
            </p:nvSpPr>
            <p:spPr>
              <a:xfrm>
                <a:off x="4316025" y="1766900"/>
                <a:ext cx="220000" cy="373075"/>
              </a:xfrm>
              <a:custGeom>
                <a:avLst/>
                <a:gdLst/>
                <a:ahLst/>
                <a:cxnLst/>
                <a:rect l="l" t="t" r="r" b="b"/>
                <a:pathLst>
                  <a:path w="8800" h="14923" extrusionOk="0">
                    <a:moveTo>
                      <a:pt x="8376" y="624"/>
                    </a:moveTo>
                    <a:lnTo>
                      <a:pt x="8376" y="9761"/>
                    </a:lnTo>
                    <a:lnTo>
                      <a:pt x="424" y="14330"/>
                    </a:lnTo>
                    <a:lnTo>
                      <a:pt x="424" y="5193"/>
                    </a:lnTo>
                    <a:lnTo>
                      <a:pt x="8376" y="624"/>
                    </a:lnTo>
                    <a:close/>
                    <a:moveTo>
                      <a:pt x="8583" y="0"/>
                    </a:moveTo>
                    <a:cubicBezTo>
                      <a:pt x="8546" y="0"/>
                      <a:pt x="8503" y="11"/>
                      <a:pt x="8461" y="32"/>
                    </a:cubicBezTo>
                    <a:lnTo>
                      <a:pt x="127" y="4854"/>
                    </a:lnTo>
                    <a:cubicBezTo>
                      <a:pt x="43" y="4897"/>
                      <a:pt x="1" y="4981"/>
                      <a:pt x="1" y="5066"/>
                    </a:cubicBezTo>
                    <a:lnTo>
                      <a:pt x="1" y="14711"/>
                    </a:lnTo>
                    <a:cubicBezTo>
                      <a:pt x="1" y="14795"/>
                      <a:pt x="43" y="14880"/>
                      <a:pt x="127" y="14922"/>
                    </a:cubicBezTo>
                    <a:lnTo>
                      <a:pt x="212" y="14922"/>
                    </a:lnTo>
                    <a:cubicBezTo>
                      <a:pt x="254" y="14922"/>
                      <a:pt x="297" y="14922"/>
                      <a:pt x="339" y="14880"/>
                    </a:cubicBezTo>
                    <a:lnTo>
                      <a:pt x="8672" y="10057"/>
                    </a:lnTo>
                    <a:cubicBezTo>
                      <a:pt x="8757" y="10015"/>
                      <a:pt x="8799" y="9973"/>
                      <a:pt x="8799" y="9888"/>
                    </a:cubicBezTo>
                    <a:lnTo>
                      <a:pt x="8799" y="243"/>
                    </a:lnTo>
                    <a:cubicBezTo>
                      <a:pt x="8799" y="159"/>
                      <a:pt x="8757" y="74"/>
                      <a:pt x="8672" y="32"/>
                    </a:cubicBezTo>
                    <a:cubicBezTo>
                      <a:pt x="8651" y="11"/>
                      <a:pt x="8620" y="0"/>
                      <a:pt x="85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11"/>
              <p:cNvSpPr/>
              <p:nvPr/>
            </p:nvSpPr>
            <p:spPr>
              <a:xfrm>
                <a:off x="4321325" y="2014100"/>
                <a:ext cx="417750" cy="241150"/>
              </a:xfrm>
              <a:custGeom>
                <a:avLst/>
                <a:gdLst/>
                <a:ahLst/>
                <a:cxnLst/>
                <a:rect l="l" t="t" r="r" b="b"/>
                <a:pathLst>
                  <a:path w="16710" h="9646" extrusionOk="0">
                    <a:moveTo>
                      <a:pt x="8376" y="9645"/>
                    </a:moveTo>
                    <a:lnTo>
                      <a:pt x="16709" y="4823"/>
                    </a:lnTo>
                    <a:lnTo>
                      <a:pt x="8376" y="0"/>
                    </a:lnTo>
                    <a:lnTo>
                      <a:pt x="0" y="482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11"/>
              <p:cNvSpPr/>
              <p:nvPr/>
            </p:nvSpPr>
            <p:spPr>
              <a:xfrm>
                <a:off x="4316025" y="2008025"/>
                <a:ext cx="428325" cy="252500"/>
              </a:xfrm>
              <a:custGeom>
                <a:avLst/>
                <a:gdLst/>
                <a:ahLst/>
                <a:cxnLst/>
                <a:rect l="l" t="t" r="r" b="b"/>
                <a:pathLst>
                  <a:path w="17133" h="10100" extrusionOk="0">
                    <a:moveTo>
                      <a:pt x="8588" y="497"/>
                    </a:moveTo>
                    <a:lnTo>
                      <a:pt x="16498" y="5066"/>
                    </a:lnTo>
                    <a:lnTo>
                      <a:pt x="8588" y="9634"/>
                    </a:lnTo>
                    <a:lnTo>
                      <a:pt x="635" y="5066"/>
                    </a:lnTo>
                    <a:lnTo>
                      <a:pt x="8588" y="497"/>
                    </a:lnTo>
                    <a:close/>
                    <a:moveTo>
                      <a:pt x="8583" y="0"/>
                    </a:moveTo>
                    <a:cubicBezTo>
                      <a:pt x="8546" y="0"/>
                      <a:pt x="8503" y="11"/>
                      <a:pt x="8461" y="32"/>
                    </a:cubicBezTo>
                    <a:lnTo>
                      <a:pt x="127" y="4854"/>
                    </a:lnTo>
                    <a:cubicBezTo>
                      <a:pt x="43" y="4896"/>
                      <a:pt x="1" y="4981"/>
                      <a:pt x="1" y="5066"/>
                    </a:cubicBezTo>
                    <a:cubicBezTo>
                      <a:pt x="1" y="5150"/>
                      <a:pt x="43" y="5193"/>
                      <a:pt x="127" y="5235"/>
                    </a:cubicBezTo>
                    <a:lnTo>
                      <a:pt x="8461" y="10057"/>
                    </a:lnTo>
                    <a:cubicBezTo>
                      <a:pt x="8503" y="10100"/>
                      <a:pt x="8546" y="10100"/>
                      <a:pt x="8588" y="10100"/>
                    </a:cubicBezTo>
                    <a:cubicBezTo>
                      <a:pt x="8630" y="10100"/>
                      <a:pt x="8630" y="10100"/>
                      <a:pt x="8672" y="10057"/>
                    </a:cubicBezTo>
                    <a:lnTo>
                      <a:pt x="17048" y="5235"/>
                    </a:lnTo>
                    <a:cubicBezTo>
                      <a:pt x="17091" y="5193"/>
                      <a:pt x="17133" y="5150"/>
                      <a:pt x="17133" y="5066"/>
                    </a:cubicBezTo>
                    <a:cubicBezTo>
                      <a:pt x="17133" y="4981"/>
                      <a:pt x="17091" y="4896"/>
                      <a:pt x="17048" y="4854"/>
                    </a:cubicBezTo>
                    <a:lnTo>
                      <a:pt x="8672" y="32"/>
                    </a:lnTo>
                    <a:cubicBezTo>
                      <a:pt x="8651" y="11"/>
                      <a:pt x="8620" y="0"/>
                      <a:pt x="85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11"/>
              <p:cNvSpPr/>
              <p:nvPr/>
            </p:nvSpPr>
            <p:spPr>
              <a:xfrm>
                <a:off x="4524375" y="1766900"/>
                <a:ext cx="219975" cy="373075"/>
              </a:xfrm>
              <a:custGeom>
                <a:avLst/>
                <a:gdLst/>
                <a:ahLst/>
                <a:cxnLst/>
                <a:rect l="l" t="t" r="r" b="b"/>
                <a:pathLst>
                  <a:path w="8799" h="14923" extrusionOk="0">
                    <a:moveTo>
                      <a:pt x="465" y="624"/>
                    </a:moveTo>
                    <a:lnTo>
                      <a:pt x="8376" y="5193"/>
                    </a:lnTo>
                    <a:lnTo>
                      <a:pt x="8376" y="14330"/>
                    </a:lnTo>
                    <a:lnTo>
                      <a:pt x="465" y="9761"/>
                    </a:lnTo>
                    <a:lnTo>
                      <a:pt x="465" y="624"/>
                    </a:lnTo>
                    <a:close/>
                    <a:moveTo>
                      <a:pt x="249" y="0"/>
                    </a:moveTo>
                    <a:cubicBezTo>
                      <a:pt x="212" y="0"/>
                      <a:pt x="169" y="11"/>
                      <a:pt x="127" y="32"/>
                    </a:cubicBezTo>
                    <a:cubicBezTo>
                      <a:pt x="42" y="74"/>
                      <a:pt x="0" y="159"/>
                      <a:pt x="42" y="243"/>
                    </a:cubicBezTo>
                    <a:lnTo>
                      <a:pt x="42" y="9846"/>
                    </a:lnTo>
                    <a:cubicBezTo>
                      <a:pt x="42" y="9931"/>
                      <a:pt x="42" y="10015"/>
                      <a:pt x="127" y="10057"/>
                    </a:cubicBezTo>
                    <a:lnTo>
                      <a:pt x="8503" y="14922"/>
                    </a:lnTo>
                    <a:lnTo>
                      <a:pt x="8587" y="14922"/>
                    </a:lnTo>
                    <a:cubicBezTo>
                      <a:pt x="8630" y="14922"/>
                      <a:pt x="8672" y="14922"/>
                      <a:pt x="8714" y="14880"/>
                    </a:cubicBezTo>
                    <a:cubicBezTo>
                      <a:pt x="8757" y="14838"/>
                      <a:pt x="8799" y="14795"/>
                      <a:pt x="8799" y="14711"/>
                    </a:cubicBezTo>
                    <a:lnTo>
                      <a:pt x="8799" y="5066"/>
                    </a:lnTo>
                    <a:cubicBezTo>
                      <a:pt x="8799" y="4981"/>
                      <a:pt x="8757" y="4897"/>
                      <a:pt x="8714" y="4854"/>
                    </a:cubicBezTo>
                    <a:lnTo>
                      <a:pt x="338" y="32"/>
                    </a:lnTo>
                    <a:cubicBezTo>
                      <a:pt x="317" y="11"/>
                      <a:pt x="286" y="0"/>
                      <a:pt x="2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11"/>
              <p:cNvSpPr/>
              <p:nvPr/>
            </p:nvSpPr>
            <p:spPr>
              <a:xfrm>
                <a:off x="4732700" y="2250200"/>
                <a:ext cx="430450" cy="251450"/>
              </a:xfrm>
              <a:custGeom>
                <a:avLst/>
                <a:gdLst/>
                <a:ahLst/>
                <a:cxnLst/>
                <a:rect l="l" t="t" r="r" b="b"/>
                <a:pathLst>
                  <a:path w="17218" h="10058" extrusionOk="0">
                    <a:moveTo>
                      <a:pt x="8630" y="455"/>
                    </a:moveTo>
                    <a:lnTo>
                      <a:pt x="16541" y="5023"/>
                    </a:lnTo>
                    <a:lnTo>
                      <a:pt x="8630" y="9592"/>
                    </a:lnTo>
                    <a:lnTo>
                      <a:pt x="677" y="5023"/>
                    </a:lnTo>
                    <a:lnTo>
                      <a:pt x="8630" y="455"/>
                    </a:lnTo>
                    <a:close/>
                    <a:moveTo>
                      <a:pt x="8625" y="0"/>
                    </a:moveTo>
                    <a:cubicBezTo>
                      <a:pt x="8588" y="0"/>
                      <a:pt x="8546" y="11"/>
                      <a:pt x="8503" y="32"/>
                    </a:cubicBezTo>
                    <a:lnTo>
                      <a:pt x="170" y="4854"/>
                    </a:lnTo>
                    <a:cubicBezTo>
                      <a:pt x="1" y="4939"/>
                      <a:pt x="1" y="5150"/>
                      <a:pt x="170" y="5235"/>
                    </a:cubicBezTo>
                    <a:lnTo>
                      <a:pt x="8503" y="10057"/>
                    </a:lnTo>
                    <a:lnTo>
                      <a:pt x="8715" y="10057"/>
                    </a:lnTo>
                    <a:lnTo>
                      <a:pt x="17091" y="5235"/>
                    </a:lnTo>
                    <a:cubicBezTo>
                      <a:pt x="17217" y="5150"/>
                      <a:pt x="17217" y="4939"/>
                      <a:pt x="17091" y="4854"/>
                    </a:cubicBezTo>
                    <a:lnTo>
                      <a:pt x="8715" y="32"/>
                    </a:lnTo>
                    <a:cubicBezTo>
                      <a:pt x="8694" y="11"/>
                      <a:pt x="8662" y="0"/>
                      <a:pt x="86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11"/>
              <p:cNvSpPr/>
              <p:nvPr/>
            </p:nvSpPr>
            <p:spPr>
              <a:xfrm>
                <a:off x="4733750" y="2128575"/>
                <a:ext cx="220000" cy="373075"/>
              </a:xfrm>
              <a:custGeom>
                <a:avLst/>
                <a:gdLst/>
                <a:ahLst/>
                <a:cxnLst/>
                <a:rect l="l" t="t" r="r" b="b"/>
                <a:pathLst>
                  <a:path w="8800" h="14923" extrusionOk="0">
                    <a:moveTo>
                      <a:pt x="424" y="624"/>
                    </a:moveTo>
                    <a:lnTo>
                      <a:pt x="8377" y="5193"/>
                    </a:lnTo>
                    <a:lnTo>
                      <a:pt x="8377" y="14330"/>
                    </a:lnTo>
                    <a:lnTo>
                      <a:pt x="424" y="9762"/>
                    </a:lnTo>
                    <a:lnTo>
                      <a:pt x="424" y="624"/>
                    </a:lnTo>
                    <a:close/>
                    <a:moveTo>
                      <a:pt x="218" y="0"/>
                    </a:moveTo>
                    <a:cubicBezTo>
                      <a:pt x="181" y="0"/>
                      <a:pt x="149" y="11"/>
                      <a:pt x="128" y="32"/>
                    </a:cubicBezTo>
                    <a:cubicBezTo>
                      <a:pt x="43" y="74"/>
                      <a:pt x="1" y="159"/>
                      <a:pt x="1" y="244"/>
                    </a:cubicBezTo>
                    <a:lnTo>
                      <a:pt x="1" y="9888"/>
                    </a:lnTo>
                    <a:cubicBezTo>
                      <a:pt x="1" y="9973"/>
                      <a:pt x="43" y="10058"/>
                      <a:pt x="128" y="10100"/>
                    </a:cubicBezTo>
                    <a:lnTo>
                      <a:pt x="8461" y="14922"/>
                    </a:lnTo>
                    <a:lnTo>
                      <a:pt x="8588" y="14922"/>
                    </a:lnTo>
                    <a:cubicBezTo>
                      <a:pt x="8630" y="14922"/>
                      <a:pt x="8673" y="14922"/>
                      <a:pt x="8673" y="14880"/>
                    </a:cubicBezTo>
                    <a:cubicBezTo>
                      <a:pt x="8757" y="14838"/>
                      <a:pt x="8800" y="14796"/>
                      <a:pt x="8800" y="14711"/>
                    </a:cubicBezTo>
                    <a:lnTo>
                      <a:pt x="8800" y="5066"/>
                    </a:lnTo>
                    <a:cubicBezTo>
                      <a:pt x="8800" y="4981"/>
                      <a:pt x="8757" y="4897"/>
                      <a:pt x="8673" y="4855"/>
                    </a:cubicBezTo>
                    <a:lnTo>
                      <a:pt x="339" y="32"/>
                    </a:lnTo>
                    <a:cubicBezTo>
                      <a:pt x="297" y="11"/>
                      <a:pt x="255" y="0"/>
                      <a:pt x="2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11"/>
              <p:cNvSpPr/>
              <p:nvPr/>
            </p:nvSpPr>
            <p:spPr>
              <a:xfrm>
                <a:off x="4942100" y="2128575"/>
                <a:ext cx="220000" cy="373075"/>
              </a:xfrm>
              <a:custGeom>
                <a:avLst/>
                <a:gdLst/>
                <a:ahLst/>
                <a:cxnLst/>
                <a:rect l="l" t="t" r="r" b="b"/>
                <a:pathLst>
                  <a:path w="8800" h="14923" extrusionOk="0">
                    <a:moveTo>
                      <a:pt x="8376" y="624"/>
                    </a:moveTo>
                    <a:lnTo>
                      <a:pt x="8376" y="9762"/>
                    </a:lnTo>
                    <a:lnTo>
                      <a:pt x="466" y="14330"/>
                    </a:lnTo>
                    <a:lnTo>
                      <a:pt x="466" y="5193"/>
                    </a:lnTo>
                    <a:lnTo>
                      <a:pt x="8376" y="624"/>
                    </a:lnTo>
                    <a:close/>
                    <a:moveTo>
                      <a:pt x="8593" y="0"/>
                    </a:moveTo>
                    <a:cubicBezTo>
                      <a:pt x="8556" y="0"/>
                      <a:pt x="8524" y="11"/>
                      <a:pt x="8503" y="32"/>
                    </a:cubicBezTo>
                    <a:lnTo>
                      <a:pt x="127" y="4855"/>
                    </a:lnTo>
                    <a:cubicBezTo>
                      <a:pt x="43" y="4897"/>
                      <a:pt x="0" y="4981"/>
                      <a:pt x="43" y="5066"/>
                    </a:cubicBezTo>
                    <a:lnTo>
                      <a:pt x="43" y="14711"/>
                    </a:lnTo>
                    <a:cubicBezTo>
                      <a:pt x="43" y="14796"/>
                      <a:pt x="85" y="14880"/>
                      <a:pt x="127" y="14922"/>
                    </a:cubicBezTo>
                    <a:lnTo>
                      <a:pt x="254" y="14922"/>
                    </a:lnTo>
                    <a:cubicBezTo>
                      <a:pt x="296" y="14922"/>
                      <a:pt x="339" y="14922"/>
                      <a:pt x="339" y="14880"/>
                    </a:cubicBezTo>
                    <a:lnTo>
                      <a:pt x="8715" y="10058"/>
                    </a:lnTo>
                    <a:cubicBezTo>
                      <a:pt x="8757" y="10015"/>
                      <a:pt x="8799" y="9931"/>
                      <a:pt x="8799" y="9888"/>
                    </a:cubicBezTo>
                    <a:lnTo>
                      <a:pt x="8799" y="244"/>
                    </a:lnTo>
                    <a:cubicBezTo>
                      <a:pt x="8799" y="159"/>
                      <a:pt x="8757" y="74"/>
                      <a:pt x="8715" y="32"/>
                    </a:cubicBezTo>
                    <a:cubicBezTo>
                      <a:pt x="8672" y="11"/>
                      <a:pt x="8630" y="0"/>
                      <a:pt x="85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11"/>
              <p:cNvSpPr/>
              <p:nvPr/>
            </p:nvSpPr>
            <p:spPr>
              <a:xfrm>
                <a:off x="4739050" y="2014100"/>
                <a:ext cx="417750" cy="241150"/>
              </a:xfrm>
              <a:custGeom>
                <a:avLst/>
                <a:gdLst/>
                <a:ahLst/>
                <a:cxnLst/>
                <a:rect l="l" t="t" r="r" b="b"/>
                <a:pathLst>
                  <a:path w="16710" h="9646" extrusionOk="0">
                    <a:moveTo>
                      <a:pt x="8376" y="0"/>
                    </a:moveTo>
                    <a:lnTo>
                      <a:pt x="0" y="4823"/>
                    </a:lnTo>
                    <a:lnTo>
                      <a:pt x="8376" y="9645"/>
                    </a:lnTo>
                    <a:lnTo>
                      <a:pt x="16710" y="482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11"/>
              <p:cNvSpPr/>
              <p:nvPr/>
            </p:nvSpPr>
            <p:spPr>
              <a:xfrm>
                <a:off x="4733750" y="2008025"/>
                <a:ext cx="428350" cy="252500"/>
              </a:xfrm>
              <a:custGeom>
                <a:avLst/>
                <a:gdLst/>
                <a:ahLst/>
                <a:cxnLst/>
                <a:rect l="l" t="t" r="r" b="b"/>
                <a:pathLst>
                  <a:path w="17134" h="10100" extrusionOk="0">
                    <a:moveTo>
                      <a:pt x="8588" y="497"/>
                    </a:moveTo>
                    <a:lnTo>
                      <a:pt x="16499" y="5066"/>
                    </a:lnTo>
                    <a:lnTo>
                      <a:pt x="8588" y="9634"/>
                    </a:lnTo>
                    <a:lnTo>
                      <a:pt x="635" y="5066"/>
                    </a:lnTo>
                    <a:lnTo>
                      <a:pt x="8588" y="497"/>
                    </a:lnTo>
                    <a:close/>
                    <a:moveTo>
                      <a:pt x="8583" y="0"/>
                    </a:moveTo>
                    <a:cubicBezTo>
                      <a:pt x="8546" y="0"/>
                      <a:pt x="8504" y="11"/>
                      <a:pt x="8461" y="32"/>
                    </a:cubicBezTo>
                    <a:lnTo>
                      <a:pt x="128" y="4854"/>
                    </a:lnTo>
                    <a:cubicBezTo>
                      <a:pt x="43" y="4896"/>
                      <a:pt x="1" y="4981"/>
                      <a:pt x="1" y="5066"/>
                    </a:cubicBezTo>
                    <a:cubicBezTo>
                      <a:pt x="1" y="5150"/>
                      <a:pt x="43" y="5193"/>
                      <a:pt x="128" y="5235"/>
                    </a:cubicBezTo>
                    <a:lnTo>
                      <a:pt x="8461" y="10057"/>
                    </a:lnTo>
                    <a:cubicBezTo>
                      <a:pt x="8504" y="10100"/>
                      <a:pt x="8546" y="10100"/>
                      <a:pt x="8588" y="10100"/>
                    </a:cubicBezTo>
                    <a:cubicBezTo>
                      <a:pt x="8630" y="10100"/>
                      <a:pt x="8673" y="10100"/>
                      <a:pt x="8673" y="10057"/>
                    </a:cubicBezTo>
                    <a:lnTo>
                      <a:pt x="17049" y="5235"/>
                    </a:lnTo>
                    <a:cubicBezTo>
                      <a:pt x="17091" y="5193"/>
                      <a:pt x="17133" y="5150"/>
                      <a:pt x="17133" y="5066"/>
                    </a:cubicBezTo>
                    <a:cubicBezTo>
                      <a:pt x="17133" y="4981"/>
                      <a:pt x="17091" y="4896"/>
                      <a:pt x="17049" y="4854"/>
                    </a:cubicBezTo>
                    <a:lnTo>
                      <a:pt x="8673" y="32"/>
                    </a:lnTo>
                    <a:cubicBezTo>
                      <a:pt x="8652" y="11"/>
                      <a:pt x="8620" y="0"/>
                      <a:pt x="858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11"/>
              <p:cNvSpPr/>
              <p:nvPr/>
            </p:nvSpPr>
            <p:spPr>
              <a:xfrm>
                <a:off x="4321325" y="1531850"/>
                <a:ext cx="417750" cy="241150"/>
              </a:xfrm>
              <a:custGeom>
                <a:avLst/>
                <a:gdLst/>
                <a:ahLst/>
                <a:cxnLst/>
                <a:rect l="l" t="t" r="r" b="b"/>
                <a:pathLst>
                  <a:path w="16710" h="9646" extrusionOk="0">
                    <a:moveTo>
                      <a:pt x="0" y="4823"/>
                    </a:moveTo>
                    <a:lnTo>
                      <a:pt x="8376" y="9645"/>
                    </a:lnTo>
                    <a:lnTo>
                      <a:pt x="16709" y="4823"/>
                    </a:lnTo>
                    <a:lnTo>
                      <a:pt x="837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11"/>
              <p:cNvSpPr/>
              <p:nvPr/>
            </p:nvSpPr>
            <p:spPr>
              <a:xfrm>
                <a:off x="4321325" y="2375775"/>
                <a:ext cx="417750" cy="241150"/>
              </a:xfrm>
              <a:custGeom>
                <a:avLst/>
                <a:gdLst/>
                <a:ahLst/>
                <a:cxnLst/>
                <a:rect l="l" t="t" r="r" b="b"/>
                <a:pathLst>
                  <a:path w="16710" h="9646" extrusionOk="0">
                    <a:moveTo>
                      <a:pt x="0" y="4823"/>
                    </a:moveTo>
                    <a:lnTo>
                      <a:pt x="8376" y="9645"/>
                    </a:lnTo>
                    <a:lnTo>
                      <a:pt x="16709" y="4823"/>
                    </a:lnTo>
                    <a:lnTo>
                      <a:pt x="83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11"/>
              <p:cNvSpPr/>
              <p:nvPr/>
            </p:nvSpPr>
            <p:spPr>
              <a:xfrm>
                <a:off x="4316025" y="2369700"/>
                <a:ext cx="428325" cy="252500"/>
              </a:xfrm>
              <a:custGeom>
                <a:avLst/>
                <a:gdLst/>
                <a:ahLst/>
                <a:cxnLst/>
                <a:rect l="l" t="t" r="r" b="b"/>
                <a:pathLst>
                  <a:path w="17133" h="10100" extrusionOk="0">
                    <a:moveTo>
                      <a:pt x="8588" y="497"/>
                    </a:moveTo>
                    <a:lnTo>
                      <a:pt x="16498" y="5066"/>
                    </a:lnTo>
                    <a:lnTo>
                      <a:pt x="8588" y="9635"/>
                    </a:lnTo>
                    <a:lnTo>
                      <a:pt x="635" y="5066"/>
                    </a:lnTo>
                    <a:lnTo>
                      <a:pt x="8588" y="497"/>
                    </a:lnTo>
                    <a:close/>
                    <a:moveTo>
                      <a:pt x="8583" y="0"/>
                    </a:moveTo>
                    <a:cubicBezTo>
                      <a:pt x="8546" y="0"/>
                      <a:pt x="8503" y="11"/>
                      <a:pt x="8461" y="32"/>
                    </a:cubicBezTo>
                    <a:lnTo>
                      <a:pt x="127" y="4854"/>
                    </a:lnTo>
                    <a:cubicBezTo>
                      <a:pt x="43" y="4897"/>
                      <a:pt x="1" y="4981"/>
                      <a:pt x="1" y="5066"/>
                    </a:cubicBezTo>
                    <a:cubicBezTo>
                      <a:pt x="1" y="5151"/>
                      <a:pt x="43" y="5193"/>
                      <a:pt x="127" y="5235"/>
                    </a:cubicBezTo>
                    <a:lnTo>
                      <a:pt x="8461" y="10058"/>
                    </a:lnTo>
                    <a:cubicBezTo>
                      <a:pt x="8503" y="10100"/>
                      <a:pt x="8546" y="10100"/>
                      <a:pt x="8588" y="10100"/>
                    </a:cubicBezTo>
                    <a:cubicBezTo>
                      <a:pt x="8630" y="10100"/>
                      <a:pt x="8630" y="10100"/>
                      <a:pt x="8672" y="10058"/>
                    </a:cubicBezTo>
                    <a:lnTo>
                      <a:pt x="17048" y="5235"/>
                    </a:lnTo>
                    <a:cubicBezTo>
                      <a:pt x="17091" y="5193"/>
                      <a:pt x="17133" y="5151"/>
                      <a:pt x="17133" y="5066"/>
                    </a:cubicBezTo>
                    <a:cubicBezTo>
                      <a:pt x="17133" y="4981"/>
                      <a:pt x="17091" y="4897"/>
                      <a:pt x="17048" y="4854"/>
                    </a:cubicBezTo>
                    <a:lnTo>
                      <a:pt x="8672" y="32"/>
                    </a:lnTo>
                    <a:cubicBezTo>
                      <a:pt x="8651" y="11"/>
                      <a:pt x="8620" y="0"/>
                      <a:pt x="85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11"/>
              <p:cNvSpPr/>
              <p:nvPr/>
            </p:nvSpPr>
            <p:spPr>
              <a:xfrm>
                <a:off x="4316025" y="1405200"/>
                <a:ext cx="428325" cy="252525"/>
              </a:xfrm>
              <a:custGeom>
                <a:avLst/>
                <a:gdLst/>
                <a:ahLst/>
                <a:cxnLst/>
                <a:rect l="l" t="t" r="r" b="b"/>
                <a:pathLst>
                  <a:path w="17133" h="10101" extrusionOk="0">
                    <a:moveTo>
                      <a:pt x="8588" y="498"/>
                    </a:moveTo>
                    <a:lnTo>
                      <a:pt x="16498" y="5067"/>
                    </a:lnTo>
                    <a:lnTo>
                      <a:pt x="8588" y="9635"/>
                    </a:lnTo>
                    <a:lnTo>
                      <a:pt x="635" y="5067"/>
                    </a:lnTo>
                    <a:lnTo>
                      <a:pt x="8588" y="498"/>
                    </a:lnTo>
                    <a:close/>
                    <a:moveTo>
                      <a:pt x="8583" y="1"/>
                    </a:moveTo>
                    <a:cubicBezTo>
                      <a:pt x="8546" y="1"/>
                      <a:pt x="8503" y="11"/>
                      <a:pt x="8461" y="33"/>
                    </a:cubicBezTo>
                    <a:lnTo>
                      <a:pt x="127" y="4855"/>
                    </a:lnTo>
                    <a:cubicBezTo>
                      <a:pt x="43" y="4897"/>
                      <a:pt x="1" y="4982"/>
                      <a:pt x="1" y="5067"/>
                    </a:cubicBezTo>
                    <a:cubicBezTo>
                      <a:pt x="1" y="5109"/>
                      <a:pt x="43" y="5193"/>
                      <a:pt x="127" y="5236"/>
                    </a:cubicBezTo>
                    <a:lnTo>
                      <a:pt x="8461" y="10058"/>
                    </a:lnTo>
                    <a:cubicBezTo>
                      <a:pt x="8503" y="10101"/>
                      <a:pt x="8546" y="10101"/>
                      <a:pt x="8588" y="10101"/>
                    </a:cubicBezTo>
                    <a:cubicBezTo>
                      <a:pt x="8630" y="10101"/>
                      <a:pt x="8630" y="10101"/>
                      <a:pt x="8672" y="10058"/>
                    </a:cubicBezTo>
                    <a:lnTo>
                      <a:pt x="17048" y="5236"/>
                    </a:lnTo>
                    <a:cubicBezTo>
                      <a:pt x="17091" y="5193"/>
                      <a:pt x="17133" y="5109"/>
                      <a:pt x="17133" y="5067"/>
                    </a:cubicBezTo>
                    <a:cubicBezTo>
                      <a:pt x="17133" y="4982"/>
                      <a:pt x="17091" y="4897"/>
                      <a:pt x="17048" y="4855"/>
                    </a:cubicBezTo>
                    <a:lnTo>
                      <a:pt x="8672" y="33"/>
                    </a:lnTo>
                    <a:cubicBezTo>
                      <a:pt x="8651" y="11"/>
                      <a:pt x="8620" y="1"/>
                      <a:pt x="85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11"/>
              <p:cNvSpPr/>
              <p:nvPr/>
            </p:nvSpPr>
            <p:spPr>
              <a:xfrm>
                <a:off x="4943150" y="1525775"/>
                <a:ext cx="218950" cy="614200"/>
              </a:xfrm>
              <a:custGeom>
                <a:avLst/>
                <a:gdLst/>
                <a:ahLst/>
                <a:cxnLst/>
                <a:rect l="l" t="t" r="r" b="b"/>
                <a:pathLst>
                  <a:path w="8758" h="24568" extrusionOk="0">
                    <a:moveTo>
                      <a:pt x="424" y="624"/>
                    </a:moveTo>
                    <a:lnTo>
                      <a:pt x="8334" y="5193"/>
                    </a:lnTo>
                    <a:lnTo>
                      <a:pt x="8334" y="23975"/>
                    </a:lnTo>
                    <a:lnTo>
                      <a:pt x="424" y="19406"/>
                    </a:lnTo>
                    <a:lnTo>
                      <a:pt x="424" y="624"/>
                    </a:lnTo>
                    <a:close/>
                    <a:moveTo>
                      <a:pt x="207" y="0"/>
                    </a:moveTo>
                    <a:cubicBezTo>
                      <a:pt x="170" y="0"/>
                      <a:pt x="128" y="11"/>
                      <a:pt x="85" y="32"/>
                    </a:cubicBezTo>
                    <a:cubicBezTo>
                      <a:pt x="43" y="74"/>
                      <a:pt x="1" y="159"/>
                      <a:pt x="1" y="244"/>
                    </a:cubicBezTo>
                    <a:lnTo>
                      <a:pt x="1" y="19491"/>
                    </a:lnTo>
                    <a:cubicBezTo>
                      <a:pt x="1" y="19576"/>
                      <a:pt x="43" y="19660"/>
                      <a:pt x="85" y="19702"/>
                    </a:cubicBezTo>
                    <a:lnTo>
                      <a:pt x="8461" y="24567"/>
                    </a:lnTo>
                    <a:lnTo>
                      <a:pt x="8546" y="24567"/>
                    </a:lnTo>
                    <a:cubicBezTo>
                      <a:pt x="8588" y="24567"/>
                      <a:pt x="8630" y="24567"/>
                      <a:pt x="8673" y="24525"/>
                    </a:cubicBezTo>
                    <a:cubicBezTo>
                      <a:pt x="8715" y="24483"/>
                      <a:pt x="8757" y="24440"/>
                      <a:pt x="8757" y="24356"/>
                    </a:cubicBezTo>
                    <a:lnTo>
                      <a:pt x="8757" y="5066"/>
                    </a:lnTo>
                    <a:cubicBezTo>
                      <a:pt x="8757" y="4981"/>
                      <a:pt x="8715" y="4897"/>
                      <a:pt x="8673" y="4854"/>
                    </a:cubicBezTo>
                    <a:lnTo>
                      <a:pt x="297" y="32"/>
                    </a:lnTo>
                    <a:cubicBezTo>
                      <a:pt x="276" y="11"/>
                      <a:pt x="244" y="0"/>
                      <a:pt x="2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11"/>
              <p:cNvSpPr/>
              <p:nvPr/>
            </p:nvSpPr>
            <p:spPr>
              <a:xfrm>
                <a:off x="4948450" y="1411300"/>
                <a:ext cx="417750" cy="241125"/>
              </a:xfrm>
              <a:custGeom>
                <a:avLst/>
                <a:gdLst/>
                <a:ahLst/>
                <a:cxnLst/>
                <a:rect l="l" t="t" r="r" b="b"/>
                <a:pathLst>
                  <a:path w="16710" h="9645" extrusionOk="0">
                    <a:moveTo>
                      <a:pt x="0" y="4823"/>
                    </a:moveTo>
                    <a:lnTo>
                      <a:pt x="8334" y="9645"/>
                    </a:lnTo>
                    <a:lnTo>
                      <a:pt x="16709" y="4823"/>
                    </a:lnTo>
                    <a:lnTo>
                      <a:pt x="83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11"/>
              <p:cNvSpPr/>
              <p:nvPr/>
            </p:nvSpPr>
            <p:spPr>
              <a:xfrm>
                <a:off x="4943150" y="1405200"/>
                <a:ext cx="428325" cy="252525"/>
              </a:xfrm>
              <a:custGeom>
                <a:avLst/>
                <a:gdLst/>
                <a:ahLst/>
                <a:cxnLst/>
                <a:rect l="l" t="t" r="r" b="b"/>
                <a:pathLst>
                  <a:path w="17133" h="10101" extrusionOk="0">
                    <a:moveTo>
                      <a:pt x="8546" y="498"/>
                    </a:moveTo>
                    <a:lnTo>
                      <a:pt x="16498" y="5067"/>
                    </a:lnTo>
                    <a:lnTo>
                      <a:pt x="8546" y="9635"/>
                    </a:lnTo>
                    <a:lnTo>
                      <a:pt x="635" y="5067"/>
                    </a:lnTo>
                    <a:lnTo>
                      <a:pt x="8546" y="498"/>
                    </a:lnTo>
                    <a:close/>
                    <a:moveTo>
                      <a:pt x="8551" y="1"/>
                    </a:moveTo>
                    <a:cubicBezTo>
                      <a:pt x="8514" y="1"/>
                      <a:pt x="8482" y="11"/>
                      <a:pt x="8461" y="33"/>
                    </a:cubicBezTo>
                    <a:lnTo>
                      <a:pt x="85" y="4855"/>
                    </a:lnTo>
                    <a:cubicBezTo>
                      <a:pt x="43" y="4897"/>
                      <a:pt x="1" y="4982"/>
                      <a:pt x="1" y="5067"/>
                    </a:cubicBezTo>
                    <a:cubicBezTo>
                      <a:pt x="1" y="5109"/>
                      <a:pt x="43" y="5193"/>
                      <a:pt x="85" y="5236"/>
                    </a:cubicBezTo>
                    <a:lnTo>
                      <a:pt x="8461" y="10058"/>
                    </a:lnTo>
                    <a:cubicBezTo>
                      <a:pt x="8461" y="10101"/>
                      <a:pt x="8503" y="10101"/>
                      <a:pt x="8546" y="10101"/>
                    </a:cubicBezTo>
                    <a:cubicBezTo>
                      <a:pt x="8588" y="10101"/>
                      <a:pt x="8630" y="10101"/>
                      <a:pt x="8673" y="10058"/>
                    </a:cubicBezTo>
                    <a:lnTo>
                      <a:pt x="17006" y="5236"/>
                    </a:lnTo>
                    <a:cubicBezTo>
                      <a:pt x="17091" y="5193"/>
                      <a:pt x="17133" y="5109"/>
                      <a:pt x="17133" y="5067"/>
                    </a:cubicBezTo>
                    <a:cubicBezTo>
                      <a:pt x="17133" y="4982"/>
                      <a:pt x="17091" y="4897"/>
                      <a:pt x="17006" y="4855"/>
                    </a:cubicBezTo>
                    <a:lnTo>
                      <a:pt x="8673" y="33"/>
                    </a:lnTo>
                    <a:cubicBezTo>
                      <a:pt x="8630" y="11"/>
                      <a:pt x="8588" y="1"/>
                      <a:pt x="85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11"/>
              <p:cNvSpPr/>
              <p:nvPr/>
            </p:nvSpPr>
            <p:spPr>
              <a:xfrm>
                <a:off x="5156775" y="1772975"/>
                <a:ext cx="417750" cy="241150"/>
              </a:xfrm>
              <a:custGeom>
                <a:avLst/>
                <a:gdLst/>
                <a:ahLst/>
                <a:cxnLst/>
                <a:rect l="l" t="t" r="r" b="b"/>
                <a:pathLst>
                  <a:path w="16710" h="9646" extrusionOk="0">
                    <a:moveTo>
                      <a:pt x="1" y="4823"/>
                    </a:moveTo>
                    <a:lnTo>
                      <a:pt x="8376" y="9645"/>
                    </a:lnTo>
                    <a:lnTo>
                      <a:pt x="16710" y="4823"/>
                    </a:lnTo>
                    <a:lnTo>
                      <a:pt x="837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11"/>
              <p:cNvSpPr/>
              <p:nvPr/>
            </p:nvSpPr>
            <p:spPr>
              <a:xfrm>
                <a:off x="5366175" y="1411300"/>
                <a:ext cx="417750" cy="241125"/>
              </a:xfrm>
              <a:custGeom>
                <a:avLst/>
                <a:gdLst/>
                <a:ahLst/>
                <a:cxnLst/>
                <a:rect l="l" t="t" r="r" b="b"/>
                <a:pathLst>
                  <a:path w="16710" h="9645" extrusionOk="0">
                    <a:moveTo>
                      <a:pt x="16710" y="4823"/>
                    </a:moveTo>
                    <a:lnTo>
                      <a:pt x="8334" y="0"/>
                    </a:lnTo>
                    <a:lnTo>
                      <a:pt x="0" y="4823"/>
                    </a:lnTo>
                    <a:lnTo>
                      <a:pt x="8334" y="9645"/>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11"/>
              <p:cNvSpPr/>
              <p:nvPr/>
            </p:nvSpPr>
            <p:spPr>
              <a:xfrm>
                <a:off x="5360875" y="1405200"/>
                <a:ext cx="428350" cy="252525"/>
              </a:xfrm>
              <a:custGeom>
                <a:avLst/>
                <a:gdLst/>
                <a:ahLst/>
                <a:cxnLst/>
                <a:rect l="l" t="t" r="r" b="b"/>
                <a:pathLst>
                  <a:path w="17134" h="10101" extrusionOk="0">
                    <a:moveTo>
                      <a:pt x="8546" y="498"/>
                    </a:moveTo>
                    <a:lnTo>
                      <a:pt x="16499" y="5067"/>
                    </a:lnTo>
                    <a:lnTo>
                      <a:pt x="8546" y="9635"/>
                    </a:lnTo>
                    <a:lnTo>
                      <a:pt x="635" y="5067"/>
                    </a:lnTo>
                    <a:lnTo>
                      <a:pt x="8546" y="498"/>
                    </a:lnTo>
                    <a:close/>
                    <a:moveTo>
                      <a:pt x="8551" y="1"/>
                    </a:moveTo>
                    <a:cubicBezTo>
                      <a:pt x="8514" y="1"/>
                      <a:pt x="8482" y="11"/>
                      <a:pt x="8461" y="33"/>
                    </a:cubicBezTo>
                    <a:lnTo>
                      <a:pt x="85" y="4855"/>
                    </a:lnTo>
                    <a:cubicBezTo>
                      <a:pt x="43" y="4897"/>
                      <a:pt x="1" y="4982"/>
                      <a:pt x="1" y="5067"/>
                    </a:cubicBezTo>
                    <a:cubicBezTo>
                      <a:pt x="1" y="5109"/>
                      <a:pt x="43" y="5193"/>
                      <a:pt x="85" y="5236"/>
                    </a:cubicBezTo>
                    <a:lnTo>
                      <a:pt x="8461" y="10058"/>
                    </a:lnTo>
                    <a:cubicBezTo>
                      <a:pt x="8461" y="10101"/>
                      <a:pt x="8504" y="10101"/>
                      <a:pt x="8546" y="10101"/>
                    </a:cubicBezTo>
                    <a:cubicBezTo>
                      <a:pt x="8588" y="10101"/>
                      <a:pt x="8630" y="10101"/>
                      <a:pt x="8673" y="10058"/>
                    </a:cubicBezTo>
                    <a:lnTo>
                      <a:pt x="17006" y="5236"/>
                    </a:lnTo>
                    <a:cubicBezTo>
                      <a:pt x="17091" y="5193"/>
                      <a:pt x="17133" y="5109"/>
                      <a:pt x="17133" y="5067"/>
                    </a:cubicBezTo>
                    <a:cubicBezTo>
                      <a:pt x="17133" y="4982"/>
                      <a:pt x="17091" y="4897"/>
                      <a:pt x="17006" y="4855"/>
                    </a:cubicBezTo>
                    <a:lnTo>
                      <a:pt x="8673" y="33"/>
                    </a:lnTo>
                    <a:cubicBezTo>
                      <a:pt x="8630" y="11"/>
                      <a:pt x="8588" y="1"/>
                      <a:pt x="85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11"/>
              <p:cNvSpPr/>
              <p:nvPr/>
            </p:nvSpPr>
            <p:spPr>
              <a:xfrm>
                <a:off x="6613025" y="1861025"/>
                <a:ext cx="221050" cy="373075"/>
              </a:xfrm>
              <a:custGeom>
                <a:avLst/>
                <a:gdLst/>
                <a:ahLst/>
                <a:cxnLst/>
                <a:rect l="l" t="t" r="r" b="b"/>
                <a:pathLst>
                  <a:path w="8842" h="14923" extrusionOk="0">
                    <a:moveTo>
                      <a:pt x="8419" y="582"/>
                    </a:moveTo>
                    <a:lnTo>
                      <a:pt x="8419" y="9719"/>
                    </a:lnTo>
                    <a:lnTo>
                      <a:pt x="466" y="14288"/>
                    </a:lnTo>
                    <a:lnTo>
                      <a:pt x="466" y="5150"/>
                    </a:lnTo>
                    <a:lnTo>
                      <a:pt x="8419" y="582"/>
                    </a:lnTo>
                    <a:close/>
                    <a:moveTo>
                      <a:pt x="8593" y="0"/>
                    </a:moveTo>
                    <a:cubicBezTo>
                      <a:pt x="8556" y="0"/>
                      <a:pt x="8524" y="11"/>
                      <a:pt x="8503" y="32"/>
                    </a:cubicBezTo>
                    <a:lnTo>
                      <a:pt x="127" y="4854"/>
                    </a:lnTo>
                    <a:cubicBezTo>
                      <a:pt x="85" y="4896"/>
                      <a:pt x="43" y="4939"/>
                      <a:pt x="43" y="5023"/>
                    </a:cubicBezTo>
                    <a:lnTo>
                      <a:pt x="43" y="14668"/>
                    </a:lnTo>
                    <a:cubicBezTo>
                      <a:pt x="0" y="14753"/>
                      <a:pt x="43" y="14837"/>
                      <a:pt x="127" y="14880"/>
                    </a:cubicBezTo>
                    <a:cubicBezTo>
                      <a:pt x="170" y="14880"/>
                      <a:pt x="212" y="14922"/>
                      <a:pt x="254" y="14922"/>
                    </a:cubicBezTo>
                    <a:cubicBezTo>
                      <a:pt x="297" y="14922"/>
                      <a:pt x="339" y="14880"/>
                      <a:pt x="339" y="14880"/>
                    </a:cubicBezTo>
                    <a:lnTo>
                      <a:pt x="8715" y="10057"/>
                    </a:lnTo>
                    <a:cubicBezTo>
                      <a:pt x="8799" y="10015"/>
                      <a:pt x="8842" y="9930"/>
                      <a:pt x="8842" y="9846"/>
                    </a:cubicBezTo>
                    <a:lnTo>
                      <a:pt x="8842" y="201"/>
                    </a:lnTo>
                    <a:cubicBezTo>
                      <a:pt x="8842" y="116"/>
                      <a:pt x="8799" y="74"/>
                      <a:pt x="8715" y="32"/>
                    </a:cubicBezTo>
                    <a:cubicBezTo>
                      <a:pt x="8672" y="11"/>
                      <a:pt x="8630" y="0"/>
                      <a:pt x="85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11"/>
              <p:cNvSpPr/>
              <p:nvPr/>
            </p:nvSpPr>
            <p:spPr>
              <a:xfrm>
                <a:off x="6409975" y="1745475"/>
                <a:ext cx="417750" cy="241150"/>
              </a:xfrm>
              <a:custGeom>
                <a:avLst/>
                <a:gdLst/>
                <a:ahLst/>
                <a:cxnLst/>
                <a:rect l="l" t="t" r="r" b="b"/>
                <a:pathLst>
                  <a:path w="16710" h="9646" extrusionOk="0">
                    <a:moveTo>
                      <a:pt x="8376" y="1"/>
                    </a:moveTo>
                    <a:lnTo>
                      <a:pt x="0" y="4823"/>
                    </a:lnTo>
                    <a:lnTo>
                      <a:pt x="8376" y="9645"/>
                    </a:lnTo>
                    <a:lnTo>
                      <a:pt x="16710" y="482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11"/>
              <p:cNvSpPr/>
              <p:nvPr/>
            </p:nvSpPr>
            <p:spPr>
              <a:xfrm>
                <a:off x="6403625" y="1740450"/>
                <a:ext cx="430450" cy="251450"/>
              </a:xfrm>
              <a:custGeom>
                <a:avLst/>
                <a:gdLst/>
                <a:ahLst/>
                <a:cxnLst/>
                <a:rect l="l" t="t" r="r" b="b"/>
                <a:pathLst>
                  <a:path w="17218" h="10058" extrusionOk="0">
                    <a:moveTo>
                      <a:pt x="8630" y="455"/>
                    </a:moveTo>
                    <a:lnTo>
                      <a:pt x="16541" y="5024"/>
                    </a:lnTo>
                    <a:lnTo>
                      <a:pt x="8630" y="9593"/>
                    </a:lnTo>
                    <a:lnTo>
                      <a:pt x="677" y="5024"/>
                    </a:lnTo>
                    <a:lnTo>
                      <a:pt x="8630" y="455"/>
                    </a:lnTo>
                    <a:close/>
                    <a:moveTo>
                      <a:pt x="8625" y="1"/>
                    </a:moveTo>
                    <a:cubicBezTo>
                      <a:pt x="8588" y="1"/>
                      <a:pt x="8546" y="11"/>
                      <a:pt x="8503" y="32"/>
                    </a:cubicBezTo>
                    <a:lnTo>
                      <a:pt x="170" y="4812"/>
                    </a:lnTo>
                    <a:cubicBezTo>
                      <a:pt x="1" y="4897"/>
                      <a:pt x="1" y="5109"/>
                      <a:pt x="170" y="5193"/>
                    </a:cubicBezTo>
                    <a:lnTo>
                      <a:pt x="8503" y="10016"/>
                    </a:lnTo>
                    <a:cubicBezTo>
                      <a:pt x="8546" y="10058"/>
                      <a:pt x="8588" y="10058"/>
                      <a:pt x="8630" y="10058"/>
                    </a:cubicBezTo>
                    <a:lnTo>
                      <a:pt x="8715" y="10058"/>
                    </a:lnTo>
                    <a:lnTo>
                      <a:pt x="17091" y="5235"/>
                    </a:lnTo>
                    <a:cubicBezTo>
                      <a:pt x="17218" y="5151"/>
                      <a:pt x="17218" y="4897"/>
                      <a:pt x="17091" y="4855"/>
                    </a:cubicBezTo>
                    <a:lnTo>
                      <a:pt x="8715" y="32"/>
                    </a:lnTo>
                    <a:cubicBezTo>
                      <a:pt x="8694" y="11"/>
                      <a:pt x="8662" y="1"/>
                      <a:pt x="86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11"/>
              <p:cNvSpPr/>
              <p:nvPr/>
            </p:nvSpPr>
            <p:spPr>
              <a:xfrm>
                <a:off x="6404675" y="1861025"/>
                <a:ext cx="220000" cy="373075"/>
              </a:xfrm>
              <a:custGeom>
                <a:avLst/>
                <a:gdLst/>
                <a:ahLst/>
                <a:cxnLst/>
                <a:rect l="l" t="t" r="r" b="b"/>
                <a:pathLst>
                  <a:path w="8800" h="14923" extrusionOk="0">
                    <a:moveTo>
                      <a:pt x="466" y="582"/>
                    </a:moveTo>
                    <a:lnTo>
                      <a:pt x="8377" y="5150"/>
                    </a:lnTo>
                    <a:lnTo>
                      <a:pt x="8377" y="14288"/>
                    </a:lnTo>
                    <a:lnTo>
                      <a:pt x="466" y="9719"/>
                    </a:lnTo>
                    <a:lnTo>
                      <a:pt x="466" y="582"/>
                    </a:lnTo>
                    <a:close/>
                    <a:moveTo>
                      <a:pt x="218" y="0"/>
                    </a:moveTo>
                    <a:cubicBezTo>
                      <a:pt x="181" y="0"/>
                      <a:pt x="149" y="11"/>
                      <a:pt x="128" y="32"/>
                    </a:cubicBezTo>
                    <a:cubicBezTo>
                      <a:pt x="43" y="74"/>
                      <a:pt x="1" y="116"/>
                      <a:pt x="1" y="201"/>
                    </a:cubicBezTo>
                    <a:lnTo>
                      <a:pt x="1" y="9846"/>
                    </a:lnTo>
                    <a:cubicBezTo>
                      <a:pt x="1" y="9930"/>
                      <a:pt x="43" y="10015"/>
                      <a:pt x="128" y="10057"/>
                    </a:cubicBezTo>
                    <a:lnTo>
                      <a:pt x="8461" y="14880"/>
                    </a:lnTo>
                    <a:cubicBezTo>
                      <a:pt x="8504" y="14880"/>
                      <a:pt x="8546" y="14922"/>
                      <a:pt x="8588" y="14922"/>
                    </a:cubicBezTo>
                    <a:cubicBezTo>
                      <a:pt x="8631" y="14922"/>
                      <a:pt x="8673" y="14880"/>
                      <a:pt x="8673" y="14880"/>
                    </a:cubicBezTo>
                    <a:cubicBezTo>
                      <a:pt x="8757" y="14837"/>
                      <a:pt x="8800" y="14753"/>
                      <a:pt x="8800" y="14668"/>
                    </a:cubicBezTo>
                    <a:lnTo>
                      <a:pt x="8800" y="5023"/>
                    </a:lnTo>
                    <a:cubicBezTo>
                      <a:pt x="8800" y="4939"/>
                      <a:pt x="8757" y="4896"/>
                      <a:pt x="8673" y="4854"/>
                    </a:cubicBezTo>
                    <a:lnTo>
                      <a:pt x="339" y="32"/>
                    </a:lnTo>
                    <a:cubicBezTo>
                      <a:pt x="297" y="11"/>
                      <a:pt x="255" y="0"/>
                      <a:pt x="2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11"/>
              <p:cNvSpPr/>
              <p:nvPr/>
            </p:nvSpPr>
            <p:spPr>
              <a:xfrm>
                <a:off x="5986950" y="1499325"/>
                <a:ext cx="429400" cy="252525"/>
              </a:xfrm>
              <a:custGeom>
                <a:avLst/>
                <a:gdLst/>
                <a:ahLst/>
                <a:cxnLst/>
                <a:rect l="l" t="t" r="r" b="b"/>
                <a:pathLst>
                  <a:path w="17176" h="10101" extrusionOk="0">
                    <a:moveTo>
                      <a:pt x="8588" y="456"/>
                    </a:moveTo>
                    <a:lnTo>
                      <a:pt x="16498" y="5024"/>
                    </a:lnTo>
                    <a:lnTo>
                      <a:pt x="8588" y="9593"/>
                    </a:lnTo>
                    <a:lnTo>
                      <a:pt x="635" y="5024"/>
                    </a:lnTo>
                    <a:lnTo>
                      <a:pt x="8588" y="456"/>
                    </a:lnTo>
                    <a:close/>
                    <a:moveTo>
                      <a:pt x="8583" y="1"/>
                    </a:moveTo>
                    <a:cubicBezTo>
                      <a:pt x="8546" y="1"/>
                      <a:pt x="8503" y="11"/>
                      <a:pt x="8461" y="33"/>
                    </a:cubicBezTo>
                    <a:lnTo>
                      <a:pt x="128" y="4855"/>
                    </a:lnTo>
                    <a:cubicBezTo>
                      <a:pt x="43" y="4897"/>
                      <a:pt x="1" y="4940"/>
                      <a:pt x="1" y="5024"/>
                    </a:cubicBezTo>
                    <a:cubicBezTo>
                      <a:pt x="1" y="5109"/>
                      <a:pt x="43" y="5193"/>
                      <a:pt x="128" y="5236"/>
                    </a:cubicBezTo>
                    <a:lnTo>
                      <a:pt x="8461" y="10058"/>
                    </a:lnTo>
                    <a:cubicBezTo>
                      <a:pt x="8503" y="10058"/>
                      <a:pt x="8546" y="10100"/>
                      <a:pt x="8588" y="10100"/>
                    </a:cubicBezTo>
                    <a:cubicBezTo>
                      <a:pt x="8630" y="10058"/>
                      <a:pt x="8673" y="10058"/>
                      <a:pt x="8673" y="10058"/>
                    </a:cubicBezTo>
                    <a:lnTo>
                      <a:pt x="17048" y="5236"/>
                    </a:lnTo>
                    <a:cubicBezTo>
                      <a:pt x="17091" y="5193"/>
                      <a:pt x="17133" y="5109"/>
                      <a:pt x="17175" y="5024"/>
                    </a:cubicBezTo>
                    <a:cubicBezTo>
                      <a:pt x="17133" y="4940"/>
                      <a:pt x="17091" y="4897"/>
                      <a:pt x="17048" y="4855"/>
                    </a:cubicBezTo>
                    <a:lnTo>
                      <a:pt x="8673" y="33"/>
                    </a:lnTo>
                    <a:cubicBezTo>
                      <a:pt x="8651" y="11"/>
                      <a:pt x="8620" y="1"/>
                      <a:pt x="85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11"/>
              <p:cNvSpPr/>
              <p:nvPr/>
            </p:nvSpPr>
            <p:spPr>
              <a:xfrm>
                <a:off x="6195300" y="1499325"/>
                <a:ext cx="221050" cy="373075"/>
              </a:xfrm>
              <a:custGeom>
                <a:avLst/>
                <a:gdLst/>
                <a:ahLst/>
                <a:cxnLst/>
                <a:rect l="l" t="t" r="r" b="b"/>
                <a:pathLst>
                  <a:path w="8842" h="14923" extrusionOk="0">
                    <a:moveTo>
                      <a:pt x="465" y="582"/>
                    </a:moveTo>
                    <a:lnTo>
                      <a:pt x="8418" y="5151"/>
                    </a:lnTo>
                    <a:lnTo>
                      <a:pt x="8418" y="14288"/>
                    </a:lnTo>
                    <a:lnTo>
                      <a:pt x="465" y="9720"/>
                    </a:lnTo>
                    <a:lnTo>
                      <a:pt x="465" y="582"/>
                    </a:lnTo>
                    <a:close/>
                    <a:moveTo>
                      <a:pt x="249" y="1"/>
                    </a:moveTo>
                    <a:cubicBezTo>
                      <a:pt x="212" y="1"/>
                      <a:pt x="169" y="11"/>
                      <a:pt x="127" y="33"/>
                    </a:cubicBezTo>
                    <a:cubicBezTo>
                      <a:pt x="85" y="75"/>
                      <a:pt x="42" y="117"/>
                      <a:pt x="42" y="202"/>
                    </a:cubicBezTo>
                    <a:lnTo>
                      <a:pt x="42" y="9847"/>
                    </a:lnTo>
                    <a:cubicBezTo>
                      <a:pt x="0" y="9931"/>
                      <a:pt x="42" y="10016"/>
                      <a:pt x="127" y="10058"/>
                    </a:cubicBezTo>
                    <a:lnTo>
                      <a:pt x="8503" y="14880"/>
                    </a:lnTo>
                    <a:cubicBezTo>
                      <a:pt x="8503" y="14880"/>
                      <a:pt x="8545" y="14880"/>
                      <a:pt x="8587" y="14923"/>
                    </a:cubicBezTo>
                    <a:cubicBezTo>
                      <a:pt x="8630" y="14880"/>
                      <a:pt x="8672" y="14880"/>
                      <a:pt x="8714" y="14880"/>
                    </a:cubicBezTo>
                    <a:cubicBezTo>
                      <a:pt x="8799" y="14838"/>
                      <a:pt x="8841" y="14754"/>
                      <a:pt x="8841" y="14669"/>
                    </a:cubicBezTo>
                    <a:lnTo>
                      <a:pt x="8841" y="5024"/>
                    </a:lnTo>
                    <a:cubicBezTo>
                      <a:pt x="8799" y="4940"/>
                      <a:pt x="8757" y="4897"/>
                      <a:pt x="8714" y="4855"/>
                    </a:cubicBezTo>
                    <a:lnTo>
                      <a:pt x="339" y="33"/>
                    </a:lnTo>
                    <a:cubicBezTo>
                      <a:pt x="317" y="11"/>
                      <a:pt x="286" y="1"/>
                      <a:pt x="24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11"/>
              <p:cNvSpPr/>
              <p:nvPr/>
            </p:nvSpPr>
            <p:spPr>
              <a:xfrm>
                <a:off x="5986950" y="1499325"/>
                <a:ext cx="220000" cy="373075"/>
              </a:xfrm>
              <a:custGeom>
                <a:avLst/>
                <a:gdLst/>
                <a:ahLst/>
                <a:cxnLst/>
                <a:rect l="l" t="t" r="r" b="b"/>
                <a:pathLst>
                  <a:path w="8800" h="14923" extrusionOk="0">
                    <a:moveTo>
                      <a:pt x="8376" y="582"/>
                    </a:moveTo>
                    <a:lnTo>
                      <a:pt x="8376" y="9720"/>
                    </a:lnTo>
                    <a:lnTo>
                      <a:pt x="466" y="14288"/>
                    </a:lnTo>
                    <a:lnTo>
                      <a:pt x="466" y="5151"/>
                    </a:lnTo>
                    <a:lnTo>
                      <a:pt x="8376" y="582"/>
                    </a:lnTo>
                    <a:close/>
                    <a:moveTo>
                      <a:pt x="8583" y="1"/>
                    </a:moveTo>
                    <a:cubicBezTo>
                      <a:pt x="8546" y="1"/>
                      <a:pt x="8503" y="11"/>
                      <a:pt x="8461" y="33"/>
                    </a:cubicBezTo>
                    <a:lnTo>
                      <a:pt x="128" y="4855"/>
                    </a:lnTo>
                    <a:cubicBezTo>
                      <a:pt x="43" y="4897"/>
                      <a:pt x="1" y="4940"/>
                      <a:pt x="1" y="5024"/>
                    </a:cubicBezTo>
                    <a:lnTo>
                      <a:pt x="1" y="14669"/>
                    </a:lnTo>
                    <a:cubicBezTo>
                      <a:pt x="1" y="14754"/>
                      <a:pt x="43" y="14838"/>
                      <a:pt x="128" y="14880"/>
                    </a:cubicBezTo>
                    <a:cubicBezTo>
                      <a:pt x="128" y="14880"/>
                      <a:pt x="170" y="14923"/>
                      <a:pt x="212" y="14923"/>
                    </a:cubicBezTo>
                    <a:cubicBezTo>
                      <a:pt x="254" y="14880"/>
                      <a:pt x="297" y="14880"/>
                      <a:pt x="339" y="14880"/>
                    </a:cubicBezTo>
                    <a:lnTo>
                      <a:pt x="8673" y="10058"/>
                    </a:lnTo>
                    <a:cubicBezTo>
                      <a:pt x="8757" y="10016"/>
                      <a:pt x="8799" y="9931"/>
                      <a:pt x="8799" y="9847"/>
                    </a:cubicBezTo>
                    <a:lnTo>
                      <a:pt x="8799" y="202"/>
                    </a:lnTo>
                    <a:cubicBezTo>
                      <a:pt x="8799" y="117"/>
                      <a:pt x="8757" y="75"/>
                      <a:pt x="8673" y="33"/>
                    </a:cubicBezTo>
                    <a:cubicBezTo>
                      <a:pt x="8651" y="11"/>
                      <a:pt x="8620" y="1"/>
                      <a:pt x="85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11"/>
              <p:cNvSpPr/>
              <p:nvPr/>
            </p:nvSpPr>
            <p:spPr>
              <a:xfrm>
                <a:off x="5992250" y="1745475"/>
                <a:ext cx="417750" cy="241150"/>
              </a:xfrm>
              <a:custGeom>
                <a:avLst/>
                <a:gdLst/>
                <a:ahLst/>
                <a:cxnLst/>
                <a:rect l="l" t="t" r="r" b="b"/>
                <a:pathLst>
                  <a:path w="16710" h="9646" extrusionOk="0">
                    <a:moveTo>
                      <a:pt x="8376" y="9645"/>
                    </a:moveTo>
                    <a:lnTo>
                      <a:pt x="16709" y="4823"/>
                    </a:lnTo>
                    <a:lnTo>
                      <a:pt x="8376" y="1"/>
                    </a:lnTo>
                    <a:lnTo>
                      <a:pt x="0" y="482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11"/>
              <p:cNvSpPr/>
              <p:nvPr/>
            </p:nvSpPr>
            <p:spPr>
              <a:xfrm>
                <a:off x="5985900" y="1740450"/>
                <a:ext cx="430450" cy="251450"/>
              </a:xfrm>
              <a:custGeom>
                <a:avLst/>
                <a:gdLst/>
                <a:ahLst/>
                <a:cxnLst/>
                <a:rect l="l" t="t" r="r" b="b"/>
                <a:pathLst>
                  <a:path w="17218" h="10058" extrusionOk="0">
                    <a:moveTo>
                      <a:pt x="8630" y="455"/>
                    </a:moveTo>
                    <a:lnTo>
                      <a:pt x="16540" y="5024"/>
                    </a:lnTo>
                    <a:lnTo>
                      <a:pt x="8630" y="9593"/>
                    </a:lnTo>
                    <a:lnTo>
                      <a:pt x="677" y="5024"/>
                    </a:lnTo>
                    <a:lnTo>
                      <a:pt x="8630" y="455"/>
                    </a:lnTo>
                    <a:close/>
                    <a:moveTo>
                      <a:pt x="8625" y="1"/>
                    </a:moveTo>
                    <a:cubicBezTo>
                      <a:pt x="8588" y="1"/>
                      <a:pt x="8545" y="11"/>
                      <a:pt x="8503" y="32"/>
                    </a:cubicBezTo>
                    <a:lnTo>
                      <a:pt x="170" y="4812"/>
                    </a:lnTo>
                    <a:cubicBezTo>
                      <a:pt x="0" y="4897"/>
                      <a:pt x="0" y="5109"/>
                      <a:pt x="170" y="5193"/>
                    </a:cubicBezTo>
                    <a:lnTo>
                      <a:pt x="8503" y="10016"/>
                    </a:lnTo>
                    <a:cubicBezTo>
                      <a:pt x="8545" y="10058"/>
                      <a:pt x="8588" y="10058"/>
                      <a:pt x="8630" y="10058"/>
                    </a:cubicBezTo>
                    <a:lnTo>
                      <a:pt x="8715" y="10058"/>
                    </a:lnTo>
                    <a:lnTo>
                      <a:pt x="17090" y="5235"/>
                    </a:lnTo>
                    <a:cubicBezTo>
                      <a:pt x="17217" y="5151"/>
                      <a:pt x="17217" y="4897"/>
                      <a:pt x="17090" y="4855"/>
                    </a:cubicBezTo>
                    <a:lnTo>
                      <a:pt x="8715" y="32"/>
                    </a:lnTo>
                    <a:cubicBezTo>
                      <a:pt x="8693" y="11"/>
                      <a:pt x="8662" y="1"/>
                      <a:pt x="86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11"/>
              <p:cNvSpPr/>
              <p:nvPr/>
            </p:nvSpPr>
            <p:spPr>
              <a:xfrm>
                <a:off x="6409975" y="2227725"/>
                <a:ext cx="417750" cy="241150"/>
              </a:xfrm>
              <a:custGeom>
                <a:avLst/>
                <a:gdLst/>
                <a:ahLst/>
                <a:cxnLst/>
                <a:rect l="l" t="t" r="r" b="b"/>
                <a:pathLst>
                  <a:path w="16710" h="9646" extrusionOk="0">
                    <a:moveTo>
                      <a:pt x="16710" y="4823"/>
                    </a:moveTo>
                    <a:lnTo>
                      <a:pt x="8376" y="0"/>
                    </a:lnTo>
                    <a:lnTo>
                      <a:pt x="0" y="4823"/>
                    </a:lnTo>
                    <a:lnTo>
                      <a:pt x="8376" y="9645"/>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11"/>
              <p:cNvSpPr/>
              <p:nvPr/>
            </p:nvSpPr>
            <p:spPr>
              <a:xfrm>
                <a:off x="6403625" y="2223750"/>
                <a:ext cx="430450" cy="251450"/>
              </a:xfrm>
              <a:custGeom>
                <a:avLst/>
                <a:gdLst/>
                <a:ahLst/>
                <a:cxnLst/>
                <a:rect l="l" t="t" r="r" b="b"/>
                <a:pathLst>
                  <a:path w="17218" h="10058" extrusionOk="0">
                    <a:moveTo>
                      <a:pt x="8630" y="413"/>
                    </a:moveTo>
                    <a:lnTo>
                      <a:pt x="16541" y="4982"/>
                    </a:lnTo>
                    <a:lnTo>
                      <a:pt x="8630" y="9550"/>
                    </a:lnTo>
                    <a:lnTo>
                      <a:pt x="677" y="4982"/>
                    </a:lnTo>
                    <a:lnTo>
                      <a:pt x="8630" y="413"/>
                    </a:lnTo>
                    <a:close/>
                    <a:moveTo>
                      <a:pt x="8625" y="1"/>
                    </a:moveTo>
                    <a:cubicBezTo>
                      <a:pt x="8588" y="1"/>
                      <a:pt x="8546" y="11"/>
                      <a:pt x="8503" y="32"/>
                    </a:cubicBezTo>
                    <a:lnTo>
                      <a:pt x="170" y="4855"/>
                    </a:lnTo>
                    <a:cubicBezTo>
                      <a:pt x="1" y="4897"/>
                      <a:pt x="1" y="5151"/>
                      <a:pt x="170" y="5235"/>
                    </a:cubicBezTo>
                    <a:lnTo>
                      <a:pt x="8503" y="10058"/>
                    </a:lnTo>
                    <a:lnTo>
                      <a:pt x="8715" y="10058"/>
                    </a:lnTo>
                    <a:lnTo>
                      <a:pt x="17091" y="5235"/>
                    </a:lnTo>
                    <a:cubicBezTo>
                      <a:pt x="17218" y="5151"/>
                      <a:pt x="17218" y="4897"/>
                      <a:pt x="17091" y="4855"/>
                    </a:cubicBezTo>
                    <a:lnTo>
                      <a:pt x="8715" y="32"/>
                    </a:lnTo>
                    <a:cubicBezTo>
                      <a:pt x="8694" y="11"/>
                      <a:pt x="8662" y="1"/>
                      <a:pt x="86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11"/>
              <p:cNvSpPr/>
              <p:nvPr/>
            </p:nvSpPr>
            <p:spPr>
              <a:xfrm>
                <a:off x="6404675" y="2343250"/>
                <a:ext cx="429400" cy="252525"/>
              </a:xfrm>
              <a:custGeom>
                <a:avLst/>
                <a:gdLst/>
                <a:ahLst/>
                <a:cxnLst/>
                <a:rect l="l" t="t" r="r" b="b"/>
                <a:pathLst>
                  <a:path w="17176" h="10101" extrusionOk="0">
                    <a:moveTo>
                      <a:pt x="8588" y="498"/>
                    </a:moveTo>
                    <a:lnTo>
                      <a:pt x="16499" y="5024"/>
                    </a:lnTo>
                    <a:lnTo>
                      <a:pt x="8588" y="9593"/>
                    </a:lnTo>
                    <a:lnTo>
                      <a:pt x="635" y="5024"/>
                    </a:lnTo>
                    <a:lnTo>
                      <a:pt x="8588" y="498"/>
                    </a:lnTo>
                    <a:close/>
                    <a:moveTo>
                      <a:pt x="8583" y="1"/>
                    </a:moveTo>
                    <a:cubicBezTo>
                      <a:pt x="8546" y="1"/>
                      <a:pt x="8504" y="11"/>
                      <a:pt x="8461" y="32"/>
                    </a:cubicBezTo>
                    <a:lnTo>
                      <a:pt x="128" y="4855"/>
                    </a:lnTo>
                    <a:cubicBezTo>
                      <a:pt x="43" y="4897"/>
                      <a:pt x="1" y="4982"/>
                      <a:pt x="1" y="5024"/>
                    </a:cubicBezTo>
                    <a:cubicBezTo>
                      <a:pt x="1" y="5109"/>
                      <a:pt x="43" y="5193"/>
                      <a:pt x="128" y="5236"/>
                    </a:cubicBezTo>
                    <a:lnTo>
                      <a:pt x="8461" y="10058"/>
                    </a:lnTo>
                    <a:cubicBezTo>
                      <a:pt x="8504" y="10058"/>
                      <a:pt x="8546" y="10100"/>
                      <a:pt x="8588" y="10100"/>
                    </a:cubicBezTo>
                    <a:cubicBezTo>
                      <a:pt x="8631" y="10100"/>
                      <a:pt x="8673" y="10058"/>
                      <a:pt x="8673" y="10058"/>
                    </a:cubicBezTo>
                    <a:lnTo>
                      <a:pt x="17049" y="5236"/>
                    </a:lnTo>
                    <a:cubicBezTo>
                      <a:pt x="17091" y="5193"/>
                      <a:pt x="17133" y="5109"/>
                      <a:pt x="17176" y="5024"/>
                    </a:cubicBezTo>
                    <a:cubicBezTo>
                      <a:pt x="17133" y="4982"/>
                      <a:pt x="17091" y="4897"/>
                      <a:pt x="17049" y="4855"/>
                    </a:cubicBezTo>
                    <a:lnTo>
                      <a:pt x="8673" y="32"/>
                    </a:lnTo>
                    <a:cubicBezTo>
                      <a:pt x="8652" y="11"/>
                      <a:pt x="8620" y="1"/>
                      <a:pt x="85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11"/>
              <p:cNvSpPr/>
              <p:nvPr/>
            </p:nvSpPr>
            <p:spPr>
              <a:xfrm>
                <a:off x="5986950" y="1861025"/>
                <a:ext cx="220000" cy="614175"/>
              </a:xfrm>
              <a:custGeom>
                <a:avLst/>
                <a:gdLst/>
                <a:ahLst/>
                <a:cxnLst/>
                <a:rect l="l" t="t" r="r" b="b"/>
                <a:pathLst>
                  <a:path w="8800" h="24567" extrusionOk="0">
                    <a:moveTo>
                      <a:pt x="466" y="582"/>
                    </a:moveTo>
                    <a:lnTo>
                      <a:pt x="8376" y="5150"/>
                    </a:lnTo>
                    <a:lnTo>
                      <a:pt x="8376" y="23932"/>
                    </a:lnTo>
                    <a:lnTo>
                      <a:pt x="466" y="19364"/>
                    </a:lnTo>
                    <a:lnTo>
                      <a:pt x="466" y="582"/>
                    </a:lnTo>
                    <a:close/>
                    <a:moveTo>
                      <a:pt x="217" y="0"/>
                    </a:moveTo>
                    <a:cubicBezTo>
                      <a:pt x="180" y="0"/>
                      <a:pt x="149" y="11"/>
                      <a:pt x="128" y="32"/>
                    </a:cubicBezTo>
                    <a:cubicBezTo>
                      <a:pt x="43" y="74"/>
                      <a:pt x="1" y="116"/>
                      <a:pt x="1" y="201"/>
                    </a:cubicBezTo>
                    <a:lnTo>
                      <a:pt x="1" y="19533"/>
                    </a:lnTo>
                    <a:cubicBezTo>
                      <a:pt x="1" y="19618"/>
                      <a:pt x="43" y="19702"/>
                      <a:pt x="128" y="19744"/>
                    </a:cubicBezTo>
                    <a:lnTo>
                      <a:pt x="8461" y="24567"/>
                    </a:lnTo>
                    <a:lnTo>
                      <a:pt x="8588" y="24567"/>
                    </a:lnTo>
                    <a:cubicBezTo>
                      <a:pt x="8630" y="24567"/>
                      <a:pt x="8673" y="24525"/>
                      <a:pt x="8673" y="24525"/>
                    </a:cubicBezTo>
                    <a:cubicBezTo>
                      <a:pt x="8757" y="24482"/>
                      <a:pt x="8799" y="24398"/>
                      <a:pt x="8799" y="24313"/>
                    </a:cubicBezTo>
                    <a:lnTo>
                      <a:pt x="8799" y="5023"/>
                    </a:lnTo>
                    <a:cubicBezTo>
                      <a:pt x="8799" y="4939"/>
                      <a:pt x="8757" y="4896"/>
                      <a:pt x="8673" y="4854"/>
                    </a:cubicBezTo>
                    <a:lnTo>
                      <a:pt x="339" y="32"/>
                    </a:lnTo>
                    <a:cubicBezTo>
                      <a:pt x="297" y="11"/>
                      <a:pt x="254" y="0"/>
                      <a:pt x="2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11"/>
              <p:cNvSpPr/>
              <p:nvPr/>
            </p:nvSpPr>
            <p:spPr>
              <a:xfrm>
                <a:off x="5783900" y="2348275"/>
                <a:ext cx="417750" cy="242200"/>
              </a:xfrm>
              <a:custGeom>
                <a:avLst/>
                <a:gdLst/>
                <a:ahLst/>
                <a:cxnLst/>
                <a:rect l="l" t="t" r="r" b="b"/>
                <a:pathLst>
                  <a:path w="16710" h="9688" extrusionOk="0">
                    <a:moveTo>
                      <a:pt x="16710" y="4823"/>
                    </a:moveTo>
                    <a:lnTo>
                      <a:pt x="8334" y="1"/>
                    </a:lnTo>
                    <a:lnTo>
                      <a:pt x="1" y="4823"/>
                    </a:lnTo>
                    <a:lnTo>
                      <a:pt x="8334" y="9688"/>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11"/>
              <p:cNvSpPr/>
              <p:nvPr/>
            </p:nvSpPr>
            <p:spPr>
              <a:xfrm>
                <a:off x="5778625" y="2343250"/>
                <a:ext cx="428325" cy="252525"/>
              </a:xfrm>
              <a:custGeom>
                <a:avLst/>
                <a:gdLst/>
                <a:ahLst/>
                <a:cxnLst/>
                <a:rect l="l" t="t" r="r" b="b"/>
                <a:pathLst>
                  <a:path w="17133" h="10101" extrusionOk="0">
                    <a:moveTo>
                      <a:pt x="8545" y="498"/>
                    </a:moveTo>
                    <a:lnTo>
                      <a:pt x="16498" y="5024"/>
                    </a:lnTo>
                    <a:lnTo>
                      <a:pt x="8545" y="9593"/>
                    </a:lnTo>
                    <a:lnTo>
                      <a:pt x="635" y="5024"/>
                    </a:lnTo>
                    <a:lnTo>
                      <a:pt x="8545" y="498"/>
                    </a:lnTo>
                    <a:close/>
                    <a:moveTo>
                      <a:pt x="8550" y="1"/>
                    </a:moveTo>
                    <a:cubicBezTo>
                      <a:pt x="8513" y="1"/>
                      <a:pt x="8482" y="11"/>
                      <a:pt x="8461" y="32"/>
                    </a:cubicBezTo>
                    <a:lnTo>
                      <a:pt x="85" y="4855"/>
                    </a:lnTo>
                    <a:cubicBezTo>
                      <a:pt x="42" y="4897"/>
                      <a:pt x="0" y="4982"/>
                      <a:pt x="0" y="5024"/>
                    </a:cubicBezTo>
                    <a:cubicBezTo>
                      <a:pt x="0" y="5109"/>
                      <a:pt x="42" y="5193"/>
                      <a:pt x="85" y="5236"/>
                    </a:cubicBezTo>
                    <a:lnTo>
                      <a:pt x="8461" y="10058"/>
                    </a:lnTo>
                    <a:cubicBezTo>
                      <a:pt x="8461" y="10058"/>
                      <a:pt x="8503" y="10100"/>
                      <a:pt x="8545" y="10100"/>
                    </a:cubicBezTo>
                    <a:cubicBezTo>
                      <a:pt x="8587" y="10100"/>
                      <a:pt x="8630" y="10058"/>
                      <a:pt x="8672" y="10058"/>
                    </a:cubicBezTo>
                    <a:lnTo>
                      <a:pt x="17006" y="5236"/>
                    </a:lnTo>
                    <a:cubicBezTo>
                      <a:pt x="17090" y="5193"/>
                      <a:pt x="17132" y="5109"/>
                      <a:pt x="17132" y="5024"/>
                    </a:cubicBezTo>
                    <a:cubicBezTo>
                      <a:pt x="17132" y="4982"/>
                      <a:pt x="17090" y="4897"/>
                      <a:pt x="17006" y="4855"/>
                    </a:cubicBezTo>
                    <a:lnTo>
                      <a:pt x="8672" y="32"/>
                    </a:lnTo>
                    <a:cubicBezTo>
                      <a:pt x="8630" y="11"/>
                      <a:pt x="8587" y="1"/>
                      <a:pt x="85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11"/>
              <p:cNvSpPr/>
              <p:nvPr/>
            </p:nvSpPr>
            <p:spPr>
              <a:xfrm>
                <a:off x="5574500" y="1986600"/>
                <a:ext cx="417775" cy="241150"/>
              </a:xfrm>
              <a:custGeom>
                <a:avLst/>
                <a:gdLst/>
                <a:ahLst/>
                <a:cxnLst/>
                <a:rect l="l" t="t" r="r" b="b"/>
                <a:pathLst>
                  <a:path w="16711" h="9646" extrusionOk="0">
                    <a:moveTo>
                      <a:pt x="16710" y="4823"/>
                    </a:moveTo>
                    <a:lnTo>
                      <a:pt x="8377" y="0"/>
                    </a:lnTo>
                    <a:lnTo>
                      <a:pt x="1" y="4823"/>
                    </a:lnTo>
                    <a:lnTo>
                      <a:pt x="8377" y="9645"/>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11"/>
              <p:cNvSpPr/>
              <p:nvPr/>
            </p:nvSpPr>
            <p:spPr>
              <a:xfrm>
                <a:off x="5360875" y="1887450"/>
                <a:ext cx="220000" cy="587750"/>
              </a:xfrm>
              <a:custGeom>
                <a:avLst/>
                <a:gdLst/>
                <a:ahLst/>
                <a:cxnLst/>
                <a:rect l="l" t="t" r="r" b="b"/>
                <a:pathLst>
                  <a:path w="8800" h="23510" extrusionOk="0">
                    <a:moveTo>
                      <a:pt x="8377" y="625"/>
                    </a:moveTo>
                    <a:lnTo>
                      <a:pt x="8377" y="18307"/>
                    </a:lnTo>
                    <a:lnTo>
                      <a:pt x="424" y="22875"/>
                    </a:lnTo>
                    <a:lnTo>
                      <a:pt x="424" y="5193"/>
                    </a:lnTo>
                    <a:lnTo>
                      <a:pt x="8377" y="625"/>
                    </a:lnTo>
                    <a:close/>
                    <a:moveTo>
                      <a:pt x="8551" y="1"/>
                    </a:moveTo>
                    <a:cubicBezTo>
                      <a:pt x="8514" y="1"/>
                      <a:pt x="8482" y="11"/>
                      <a:pt x="8461" y="32"/>
                    </a:cubicBezTo>
                    <a:lnTo>
                      <a:pt x="85" y="4855"/>
                    </a:lnTo>
                    <a:cubicBezTo>
                      <a:pt x="43" y="4897"/>
                      <a:pt x="1" y="4982"/>
                      <a:pt x="1" y="5066"/>
                    </a:cubicBezTo>
                    <a:lnTo>
                      <a:pt x="1" y="23298"/>
                    </a:lnTo>
                    <a:cubicBezTo>
                      <a:pt x="1" y="23383"/>
                      <a:pt x="43" y="23468"/>
                      <a:pt x="85" y="23510"/>
                    </a:cubicBezTo>
                    <a:lnTo>
                      <a:pt x="212" y="23510"/>
                    </a:lnTo>
                    <a:cubicBezTo>
                      <a:pt x="255" y="23510"/>
                      <a:pt x="297" y="23468"/>
                      <a:pt x="297" y="23468"/>
                    </a:cubicBezTo>
                    <a:lnTo>
                      <a:pt x="8673" y="18645"/>
                    </a:lnTo>
                    <a:cubicBezTo>
                      <a:pt x="8757" y="18603"/>
                      <a:pt x="8800" y="18518"/>
                      <a:pt x="8800" y="18476"/>
                    </a:cubicBezTo>
                    <a:lnTo>
                      <a:pt x="8800" y="244"/>
                    </a:lnTo>
                    <a:cubicBezTo>
                      <a:pt x="8800" y="159"/>
                      <a:pt x="8757" y="75"/>
                      <a:pt x="8673" y="32"/>
                    </a:cubicBezTo>
                    <a:cubicBezTo>
                      <a:pt x="8630" y="11"/>
                      <a:pt x="8588" y="1"/>
                      <a:pt x="85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11"/>
              <p:cNvSpPr/>
              <p:nvPr/>
            </p:nvSpPr>
            <p:spPr>
              <a:xfrm>
                <a:off x="5360875" y="2343250"/>
                <a:ext cx="428350" cy="252525"/>
              </a:xfrm>
              <a:custGeom>
                <a:avLst/>
                <a:gdLst/>
                <a:ahLst/>
                <a:cxnLst/>
                <a:rect l="l" t="t" r="r" b="b"/>
                <a:pathLst>
                  <a:path w="17134" h="10101" extrusionOk="0">
                    <a:moveTo>
                      <a:pt x="8546" y="498"/>
                    </a:moveTo>
                    <a:lnTo>
                      <a:pt x="16499" y="5024"/>
                    </a:lnTo>
                    <a:lnTo>
                      <a:pt x="8546" y="9593"/>
                    </a:lnTo>
                    <a:lnTo>
                      <a:pt x="635" y="5024"/>
                    </a:lnTo>
                    <a:lnTo>
                      <a:pt x="8546" y="498"/>
                    </a:lnTo>
                    <a:close/>
                    <a:moveTo>
                      <a:pt x="8551" y="1"/>
                    </a:moveTo>
                    <a:cubicBezTo>
                      <a:pt x="8514" y="1"/>
                      <a:pt x="8482" y="11"/>
                      <a:pt x="8461" y="32"/>
                    </a:cubicBezTo>
                    <a:lnTo>
                      <a:pt x="85" y="4855"/>
                    </a:lnTo>
                    <a:cubicBezTo>
                      <a:pt x="43" y="4897"/>
                      <a:pt x="1" y="4982"/>
                      <a:pt x="1" y="5024"/>
                    </a:cubicBezTo>
                    <a:cubicBezTo>
                      <a:pt x="1" y="5109"/>
                      <a:pt x="43" y="5193"/>
                      <a:pt x="85" y="5236"/>
                    </a:cubicBezTo>
                    <a:lnTo>
                      <a:pt x="8461" y="10058"/>
                    </a:lnTo>
                    <a:cubicBezTo>
                      <a:pt x="8461" y="10058"/>
                      <a:pt x="8504" y="10100"/>
                      <a:pt x="8546" y="10100"/>
                    </a:cubicBezTo>
                    <a:cubicBezTo>
                      <a:pt x="8588" y="10100"/>
                      <a:pt x="8630" y="10058"/>
                      <a:pt x="8673" y="10058"/>
                    </a:cubicBezTo>
                    <a:lnTo>
                      <a:pt x="17006" y="5236"/>
                    </a:lnTo>
                    <a:cubicBezTo>
                      <a:pt x="17091" y="5193"/>
                      <a:pt x="17133" y="5109"/>
                      <a:pt x="17133" y="5024"/>
                    </a:cubicBezTo>
                    <a:cubicBezTo>
                      <a:pt x="17133" y="4982"/>
                      <a:pt x="17091" y="4897"/>
                      <a:pt x="17006" y="4855"/>
                    </a:cubicBezTo>
                    <a:lnTo>
                      <a:pt x="8673" y="32"/>
                    </a:lnTo>
                    <a:cubicBezTo>
                      <a:pt x="8630" y="11"/>
                      <a:pt x="8588" y="1"/>
                      <a:pt x="85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11"/>
              <p:cNvSpPr/>
              <p:nvPr/>
            </p:nvSpPr>
            <p:spPr>
              <a:xfrm>
                <a:off x="5569225" y="1525775"/>
                <a:ext cx="220000" cy="587750"/>
              </a:xfrm>
              <a:custGeom>
                <a:avLst/>
                <a:gdLst/>
                <a:ahLst/>
                <a:cxnLst/>
                <a:rect l="l" t="t" r="r" b="b"/>
                <a:pathLst>
                  <a:path w="8800" h="23510" extrusionOk="0">
                    <a:moveTo>
                      <a:pt x="8376" y="624"/>
                    </a:moveTo>
                    <a:lnTo>
                      <a:pt x="8376" y="18306"/>
                    </a:lnTo>
                    <a:lnTo>
                      <a:pt x="466" y="22875"/>
                    </a:lnTo>
                    <a:lnTo>
                      <a:pt x="466" y="5193"/>
                    </a:lnTo>
                    <a:lnTo>
                      <a:pt x="8376" y="624"/>
                    </a:lnTo>
                    <a:close/>
                    <a:moveTo>
                      <a:pt x="8582" y="0"/>
                    </a:moveTo>
                    <a:cubicBezTo>
                      <a:pt x="8545" y="0"/>
                      <a:pt x="8503" y="11"/>
                      <a:pt x="8461" y="32"/>
                    </a:cubicBezTo>
                    <a:lnTo>
                      <a:pt x="127" y="4854"/>
                    </a:lnTo>
                    <a:cubicBezTo>
                      <a:pt x="43" y="4897"/>
                      <a:pt x="0" y="4981"/>
                      <a:pt x="0" y="5066"/>
                    </a:cubicBezTo>
                    <a:lnTo>
                      <a:pt x="0" y="23256"/>
                    </a:lnTo>
                    <a:cubicBezTo>
                      <a:pt x="0" y="23340"/>
                      <a:pt x="43" y="23425"/>
                      <a:pt x="127" y="23467"/>
                    </a:cubicBezTo>
                    <a:cubicBezTo>
                      <a:pt x="127" y="23467"/>
                      <a:pt x="170" y="23510"/>
                      <a:pt x="212" y="23510"/>
                    </a:cubicBezTo>
                    <a:cubicBezTo>
                      <a:pt x="254" y="23510"/>
                      <a:pt x="296" y="23467"/>
                      <a:pt x="339" y="23467"/>
                    </a:cubicBezTo>
                    <a:lnTo>
                      <a:pt x="8672" y="18645"/>
                    </a:lnTo>
                    <a:cubicBezTo>
                      <a:pt x="8757" y="18603"/>
                      <a:pt x="8799" y="18518"/>
                      <a:pt x="8799" y="18433"/>
                    </a:cubicBezTo>
                    <a:lnTo>
                      <a:pt x="8799" y="244"/>
                    </a:lnTo>
                    <a:cubicBezTo>
                      <a:pt x="8799" y="159"/>
                      <a:pt x="8757" y="74"/>
                      <a:pt x="8672" y="32"/>
                    </a:cubicBezTo>
                    <a:cubicBezTo>
                      <a:pt x="8651" y="11"/>
                      <a:pt x="8619" y="0"/>
                      <a:pt x="858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0" name="Google Shape;330;p11"/>
            <p:cNvGrpSpPr/>
            <p:nvPr/>
          </p:nvGrpSpPr>
          <p:grpSpPr>
            <a:xfrm>
              <a:off x="5907023" y="3860061"/>
              <a:ext cx="6485741" cy="3134627"/>
              <a:chOff x="4316025" y="1405200"/>
              <a:chExt cx="2518050" cy="1217000"/>
            </a:xfrm>
          </p:grpSpPr>
          <p:sp>
            <p:nvSpPr>
              <p:cNvPr id="331" name="Google Shape;331;p11"/>
              <p:cNvSpPr/>
              <p:nvPr/>
            </p:nvSpPr>
            <p:spPr>
              <a:xfrm>
                <a:off x="4316025" y="1766900"/>
                <a:ext cx="220000" cy="373075"/>
              </a:xfrm>
              <a:custGeom>
                <a:avLst/>
                <a:gdLst/>
                <a:ahLst/>
                <a:cxnLst/>
                <a:rect l="l" t="t" r="r" b="b"/>
                <a:pathLst>
                  <a:path w="8800" h="14923" extrusionOk="0">
                    <a:moveTo>
                      <a:pt x="8376" y="624"/>
                    </a:moveTo>
                    <a:lnTo>
                      <a:pt x="8376" y="9761"/>
                    </a:lnTo>
                    <a:lnTo>
                      <a:pt x="424" y="14330"/>
                    </a:lnTo>
                    <a:lnTo>
                      <a:pt x="424" y="5193"/>
                    </a:lnTo>
                    <a:lnTo>
                      <a:pt x="8376" y="624"/>
                    </a:lnTo>
                    <a:close/>
                    <a:moveTo>
                      <a:pt x="8583" y="0"/>
                    </a:moveTo>
                    <a:cubicBezTo>
                      <a:pt x="8546" y="0"/>
                      <a:pt x="8503" y="11"/>
                      <a:pt x="8461" y="32"/>
                    </a:cubicBezTo>
                    <a:lnTo>
                      <a:pt x="127" y="4854"/>
                    </a:lnTo>
                    <a:cubicBezTo>
                      <a:pt x="43" y="4897"/>
                      <a:pt x="1" y="4981"/>
                      <a:pt x="1" y="5066"/>
                    </a:cubicBezTo>
                    <a:lnTo>
                      <a:pt x="1" y="14711"/>
                    </a:lnTo>
                    <a:cubicBezTo>
                      <a:pt x="1" y="14795"/>
                      <a:pt x="43" y="14880"/>
                      <a:pt x="127" y="14922"/>
                    </a:cubicBezTo>
                    <a:lnTo>
                      <a:pt x="212" y="14922"/>
                    </a:lnTo>
                    <a:cubicBezTo>
                      <a:pt x="254" y="14922"/>
                      <a:pt x="297" y="14922"/>
                      <a:pt x="339" y="14880"/>
                    </a:cubicBezTo>
                    <a:lnTo>
                      <a:pt x="8672" y="10057"/>
                    </a:lnTo>
                    <a:cubicBezTo>
                      <a:pt x="8757" y="10015"/>
                      <a:pt x="8799" y="9973"/>
                      <a:pt x="8799" y="9888"/>
                    </a:cubicBezTo>
                    <a:lnTo>
                      <a:pt x="8799" y="243"/>
                    </a:lnTo>
                    <a:cubicBezTo>
                      <a:pt x="8799" y="159"/>
                      <a:pt x="8757" y="74"/>
                      <a:pt x="8672" y="32"/>
                    </a:cubicBezTo>
                    <a:cubicBezTo>
                      <a:pt x="8651" y="11"/>
                      <a:pt x="8620" y="0"/>
                      <a:pt x="85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11"/>
              <p:cNvSpPr/>
              <p:nvPr/>
            </p:nvSpPr>
            <p:spPr>
              <a:xfrm>
                <a:off x="4321325" y="2014100"/>
                <a:ext cx="417750" cy="241150"/>
              </a:xfrm>
              <a:custGeom>
                <a:avLst/>
                <a:gdLst/>
                <a:ahLst/>
                <a:cxnLst/>
                <a:rect l="l" t="t" r="r" b="b"/>
                <a:pathLst>
                  <a:path w="16710" h="9646" extrusionOk="0">
                    <a:moveTo>
                      <a:pt x="8376" y="9645"/>
                    </a:moveTo>
                    <a:lnTo>
                      <a:pt x="16709" y="4823"/>
                    </a:lnTo>
                    <a:lnTo>
                      <a:pt x="8376" y="0"/>
                    </a:lnTo>
                    <a:lnTo>
                      <a:pt x="0" y="482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11"/>
              <p:cNvSpPr/>
              <p:nvPr/>
            </p:nvSpPr>
            <p:spPr>
              <a:xfrm>
                <a:off x="4316025" y="2008025"/>
                <a:ext cx="428325" cy="252500"/>
              </a:xfrm>
              <a:custGeom>
                <a:avLst/>
                <a:gdLst/>
                <a:ahLst/>
                <a:cxnLst/>
                <a:rect l="l" t="t" r="r" b="b"/>
                <a:pathLst>
                  <a:path w="17133" h="10100" extrusionOk="0">
                    <a:moveTo>
                      <a:pt x="8588" y="497"/>
                    </a:moveTo>
                    <a:lnTo>
                      <a:pt x="16498" y="5066"/>
                    </a:lnTo>
                    <a:lnTo>
                      <a:pt x="8588" y="9634"/>
                    </a:lnTo>
                    <a:lnTo>
                      <a:pt x="635" y="5066"/>
                    </a:lnTo>
                    <a:lnTo>
                      <a:pt x="8588" y="497"/>
                    </a:lnTo>
                    <a:close/>
                    <a:moveTo>
                      <a:pt x="8583" y="0"/>
                    </a:moveTo>
                    <a:cubicBezTo>
                      <a:pt x="8546" y="0"/>
                      <a:pt x="8503" y="11"/>
                      <a:pt x="8461" y="32"/>
                    </a:cubicBezTo>
                    <a:lnTo>
                      <a:pt x="127" y="4854"/>
                    </a:lnTo>
                    <a:cubicBezTo>
                      <a:pt x="43" y="4896"/>
                      <a:pt x="1" y="4981"/>
                      <a:pt x="1" y="5066"/>
                    </a:cubicBezTo>
                    <a:cubicBezTo>
                      <a:pt x="1" y="5150"/>
                      <a:pt x="43" y="5193"/>
                      <a:pt x="127" y="5235"/>
                    </a:cubicBezTo>
                    <a:lnTo>
                      <a:pt x="8461" y="10057"/>
                    </a:lnTo>
                    <a:cubicBezTo>
                      <a:pt x="8503" y="10100"/>
                      <a:pt x="8546" y="10100"/>
                      <a:pt x="8588" y="10100"/>
                    </a:cubicBezTo>
                    <a:cubicBezTo>
                      <a:pt x="8630" y="10100"/>
                      <a:pt x="8630" y="10100"/>
                      <a:pt x="8672" y="10057"/>
                    </a:cubicBezTo>
                    <a:lnTo>
                      <a:pt x="17048" y="5235"/>
                    </a:lnTo>
                    <a:cubicBezTo>
                      <a:pt x="17091" y="5193"/>
                      <a:pt x="17133" y="5150"/>
                      <a:pt x="17133" y="5066"/>
                    </a:cubicBezTo>
                    <a:cubicBezTo>
                      <a:pt x="17133" y="4981"/>
                      <a:pt x="17091" y="4896"/>
                      <a:pt x="17048" y="4854"/>
                    </a:cubicBezTo>
                    <a:lnTo>
                      <a:pt x="8672" y="32"/>
                    </a:lnTo>
                    <a:cubicBezTo>
                      <a:pt x="8651" y="11"/>
                      <a:pt x="8620" y="0"/>
                      <a:pt x="85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11"/>
              <p:cNvSpPr/>
              <p:nvPr/>
            </p:nvSpPr>
            <p:spPr>
              <a:xfrm>
                <a:off x="4524375" y="1766900"/>
                <a:ext cx="219975" cy="373075"/>
              </a:xfrm>
              <a:custGeom>
                <a:avLst/>
                <a:gdLst/>
                <a:ahLst/>
                <a:cxnLst/>
                <a:rect l="l" t="t" r="r" b="b"/>
                <a:pathLst>
                  <a:path w="8799" h="14923" extrusionOk="0">
                    <a:moveTo>
                      <a:pt x="465" y="624"/>
                    </a:moveTo>
                    <a:lnTo>
                      <a:pt x="8376" y="5193"/>
                    </a:lnTo>
                    <a:lnTo>
                      <a:pt x="8376" y="14330"/>
                    </a:lnTo>
                    <a:lnTo>
                      <a:pt x="465" y="9761"/>
                    </a:lnTo>
                    <a:lnTo>
                      <a:pt x="465" y="624"/>
                    </a:lnTo>
                    <a:close/>
                    <a:moveTo>
                      <a:pt x="249" y="0"/>
                    </a:moveTo>
                    <a:cubicBezTo>
                      <a:pt x="212" y="0"/>
                      <a:pt x="169" y="11"/>
                      <a:pt x="127" y="32"/>
                    </a:cubicBezTo>
                    <a:cubicBezTo>
                      <a:pt x="42" y="74"/>
                      <a:pt x="0" y="159"/>
                      <a:pt x="42" y="243"/>
                    </a:cubicBezTo>
                    <a:lnTo>
                      <a:pt x="42" y="9846"/>
                    </a:lnTo>
                    <a:cubicBezTo>
                      <a:pt x="42" y="9931"/>
                      <a:pt x="42" y="10015"/>
                      <a:pt x="127" y="10057"/>
                    </a:cubicBezTo>
                    <a:lnTo>
                      <a:pt x="8503" y="14922"/>
                    </a:lnTo>
                    <a:lnTo>
                      <a:pt x="8587" y="14922"/>
                    </a:lnTo>
                    <a:cubicBezTo>
                      <a:pt x="8630" y="14922"/>
                      <a:pt x="8672" y="14922"/>
                      <a:pt x="8714" y="14880"/>
                    </a:cubicBezTo>
                    <a:cubicBezTo>
                      <a:pt x="8757" y="14838"/>
                      <a:pt x="8799" y="14795"/>
                      <a:pt x="8799" y="14711"/>
                    </a:cubicBezTo>
                    <a:lnTo>
                      <a:pt x="8799" y="5066"/>
                    </a:lnTo>
                    <a:cubicBezTo>
                      <a:pt x="8799" y="4981"/>
                      <a:pt x="8757" y="4897"/>
                      <a:pt x="8714" y="4854"/>
                    </a:cubicBezTo>
                    <a:lnTo>
                      <a:pt x="338" y="32"/>
                    </a:lnTo>
                    <a:cubicBezTo>
                      <a:pt x="317" y="11"/>
                      <a:pt x="286" y="0"/>
                      <a:pt x="2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11"/>
              <p:cNvSpPr/>
              <p:nvPr/>
            </p:nvSpPr>
            <p:spPr>
              <a:xfrm>
                <a:off x="4732700" y="2250200"/>
                <a:ext cx="430450" cy="251450"/>
              </a:xfrm>
              <a:custGeom>
                <a:avLst/>
                <a:gdLst/>
                <a:ahLst/>
                <a:cxnLst/>
                <a:rect l="l" t="t" r="r" b="b"/>
                <a:pathLst>
                  <a:path w="17218" h="10058" extrusionOk="0">
                    <a:moveTo>
                      <a:pt x="8630" y="455"/>
                    </a:moveTo>
                    <a:lnTo>
                      <a:pt x="16541" y="5023"/>
                    </a:lnTo>
                    <a:lnTo>
                      <a:pt x="8630" y="9592"/>
                    </a:lnTo>
                    <a:lnTo>
                      <a:pt x="677" y="5023"/>
                    </a:lnTo>
                    <a:lnTo>
                      <a:pt x="8630" y="455"/>
                    </a:lnTo>
                    <a:close/>
                    <a:moveTo>
                      <a:pt x="8625" y="0"/>
                    </a:moveTo>
                    <a:cubicBezTo>
                      <a:pt x="8588" y="0"/>
                      <a:pt x="8546" y="11"/>
                      <a:pt x="8503" y="32"/>
                    </a:cubicBezTo>
                    <a:lnTo>
                      <a:pt x="170" y="4854"/>
                    </a:lnTo>
                    <a:cubicBezTo>
                      <a:pt x="1" y="4939"/>
                      <a:pt x="1" y="5150"/>
                      <a:pt x="170" y="5235"/>
                    </a:cubicBezTo>
                    <a:lnTo>
                      <a:pt x="8503" y="10057"/>
                    </a:lnTo>
                    <a:lnTo>
                      <a:pt x="8715" y="10057"/>
                    </a:lnTo>
                    <a:lnTo>
                      <a:pt x="17091" y="5235"/>
                    </a:lnTo>
                    <a:cubicBezTo>
                      <a:pt x="17217" y="5150"/>
                      <a:pt x="17217" y="4939"/>
                      <a:pt x="17091" y="4854"/>
                    </a:cubicBezTo>
                    <a:lnTo>
                      <a:pt x="8715" y="32"/>
                    </a:lnTo>
                    <a:cubicBezTo>
                      <a:pt x="8694" y="11"/>
                      <a:pt x="8662" y="0"/>
                      <a:pt x="86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11"/>
              <p:cNvSpPr/>
              <p:nvPr/>
            </p:nvSpPr>
            <p:spPr>
              <a:xfrm>
                <a:off x="4733750" y="2128575"/>
                <a:ext cx="220000" cy="373075"/>
              </a:xfrm>
              <a:custGeom>
                <a:avLst/>
                <a:gdLst/>
                <a:ahLst/>
                <a:cxnLst/>
                <a:rect l="l" t="t" r="r" b="b"/>
                <a:pathLst>
                  <a:path w="8800" h="14923" extrusionOk="0">
                    <a:moveTo>
                      <a:pt x="424" y="624"/>
                    </a:moveTo>
                    <a:lnTo>
                      <a:pt x="8377" y="5193"/>
                    </a:lnTo>
                    <a:lnTo>
                      <a:pt x="8377" y="14330"/>
                    </a:lnTo>
                    <a:lnTo>
                      <a:pt x="424" y="9762"/>
                    </a:lnTo>
                    <a:lnTo>
                      <a:pt x="424" y="624"/>
                    </a:lnTo>
                    <a:close/>
                    <a:moveTo>
                      <a:pt x="218" y="0"/>
                    </a:moveTo>
                    <a:cubicBezTo>
                      <a:pt x="181" y="0"/>
                      <a:pt x="149" y="11"/>
                      <a:pt x="128" y="32"/>
                    </a:cubicBezTo>
                    <a:cubicBezTo>
                      <a:pt x="43" y="74"/>
                      <a:pt x="1" y="159"/>
                      <a:pt x="1" y="244"/>
                    </a:cubicBezTo>
                    <a:lnTo>
                      <a:pt x="1" y="9888"/>
                    </a:lnTo>
                    <a:cubicBezTo>
                      <a:pt x="1" y="9973"/>
                      <a:pt x="43" y="10058"/>
                      <a:pt x="128" y="10100"/>
                    </a:cubicBezTo>
                    <a:lnTo>
                      <a:pt x="8461" y="14922"/>
                    </a:lnTo>
                    <a:lnTo>
                      <a:pt x="8588" y="14922"/>
                    </a:lnTo>
                    <a:cubicBezTo>
                      <a:pt x="8630" y="14922"/>
                      <a:pt x="8673" y="14922"/>
                      <a:pt x="8673" y="14880"/>
                    </a:cubicBezTo>
                    <a:cubicBezTo>
                      <a:pt x="8757" y="14838"/>
                      <a:pt x="8800" y="14796"/>
                      <a:pt x="8800" y="14711"/>
                    </a:cubicBezTo>
                    <a:lnTo>
                      <a:pt x="8800" y="5066"/>
                    </a:lnTo>
                    <a:cubicBezTo>
                      <a:pt x="8800" y="4981"/>
                      <a:pt x="8757" y="4897"/>
                      <a:pt x="8673" y="4855"/>
                    </a:cubicBezTo>
                    <a:lnTo>
                      <a:pt x="339" y="32"/>
                    </a:lnTo>
                    <a:cubicBezTo>
                      <a:pt x="297" y="11"/>
                      <a:pt x="255" y="0"/>
                      <a:pt x="2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11"/>
              <p:cNvSpPr/>
              <p:nvPr/>
            </p:nvSpPr>
            <p:spPr>
              <a:xfrm>
                <a:off x="4942100" y="2128575"/>
                <a:ext cx="220000" cy="373075"/>
              </a:xfrm>
              <a:custGeom>
                <a:avLst/>
                <a:gdLst/>
                <a:ahLst/>
                <a:cxnLst/>
                <a:rect l="l" t="t" r="r" b="b"/>
                <a:pathLst>
                  <a:path w="8800" h="14923" extrusionOk="0">
                    <a:moveTo>
                      <a:pt x="8376" y="624"/>
                    </a:moveTo>
                    <a:lnTo>
                      <a:pt x="8376" y="9762"/>
                    </a:lnTo>
                    <a:lnTo>
                      <a:pt x="466" y="14330"/>
                    </a:lnTo>
                    <a:lnTo>
                      <a:pt x="466" y="5193"/>
                    </a:lnTo>
                    <a:lnTo>
                      <a:pt x="8376" y="624"/>
                    </a:lnTo>
                    <a:close/>
                    <a:moveTo>
                      <a:pt x="8593" y="0"/>
                    </a:moveTo>
                    <a:cubicBezTo>
                      <a:pt x="8556" y="0"/>
                      <a:pt x="8524" y="11"/>
                      <a:pt x="8503" y="32"/>
                    </a:cubicBezTo>
                    <a:lnTo>
                      <a:pt x="127" y="4855"/>
                    </a:lnTo>
                    <a:cubicBezTo>
                      <a:pt x="43" y="4897"/>
                      <a:pt x="0" y="4981"/>
                      <a:pt x="43" y="5066"/>
                    </a:cubicBezTo>
                    <a:lnTo>
                      <a:pt x="43" y="14711"/>
                    </a:lnTo>
                    <a:cubicBezTo>
                      <a:pt x="43" y="14796"/>
                      <a:pt x="85" y="14880"/>
                      <a:pt x="127" y="14922"/>
                    </a:cubicBezTo>
                    <a:lnTo>
                      <a:pt x="254" y="14922"/>
                    </a:lnTo>
                    <a:cubicBezTo>
                      <a:pt x="296" y="14922"/>
                      <a:pt x="339" y="14922"/>
                      <a:pt x="339" y="14880"/>
                    </a:cubicBezTo>
                    <a:lnTo>
                      <a:pt x="8715" y="10058"/>
                    </a:lnTo>
                    <a:cubicBezTo>
                      <a:pt x="8757" y="10015"/>
                      <a:pt x="8799" y="9931"/>
                      <a:pt x="8799" y="9888"/>
                    </a:cubicBezTo>
                    <a:lnTo>
                      <a:pt x="8799" y="244"/>
                    </a:lnTo>
                    <a:cubicBezTo>
                      <a:pt x="8799" y="159"/>
                      <a:pt x="8757" y="74"/>
                      <a:pt x="8715" y="32"/>
                    </a:cubicBezTo>
                    <a:cubicBezTo>
                      <a:pt x="8672" y="11"/>
                      <a:pt x="8630" y="0"/>
                      <a:pt x="85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11"/>
              <p:cNvSpPr/>
              <p:nvPr/>
            </p:nvSpPr>
            <p:spPr>
              <a:xfrm>
                <a:off x="4739050" y="2014100"/>
                <a:ext cx="417750" cy="241150"/>
              </a:xfrm>
              <a:custGeom>
                <a:avLst/>
                <a:gdLst/>
                <a:ahLst/>
                <a:cxnLst/>
                <a:rect l="l" t="t" r="r" b="b"/>
                <a:pathLst>
                  <a:path w="16710" h="9646" extrusionOk="0">
                    <a:moveTo>
                      <a:pt x="8376" y="0"/>
                    </a:moveTo>
                    <a:lnTo>
                      <a:pt x="0" y="4823"/>
                    </a:lnTo>
                    <a:lnTo>
                      <a:pt x="8376" y="9645"/>
                    </a:lnTo>
                    <a:lnTo>
                      <a:pt x="16710" y="482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11"/>
              <p:cNvSpPr/>
              <p:nvPr/>
            </p:nvSpPr>
            <p:spPr>
              <a:xfrm>
                <a:off x="4733750" y="2008025"/>
                <a:ext cx="428350" cy="252500"/>
              </a:xfrm>
              <a:custGeom>
                <a:avLst/>
                <a:gdLst/>
                <a:ahLst/>
                <a:cxnLst/>
                <a:rect l="l" t="t" r="r" b="b"/>
                <a:pathLst>
                  <a:path w="17134" h="10100" extrusionOk="0">
                    <a:moveTo>
                      <a:pt x="8588" y="497"/>
                    </a:moveTo>
                    <a:lnTo>
                      <a:pt x="16499" y="5066"/>
                    </a:lnTo>
                    <a:lnTo>
                      <a:pt x="8588" y="9634"/>
                    </a:lnTo>
                    <a:lnTo>
                      <a:pt x="635" y="5066"/>
                    </a:lnTo>
                    <a:lnTo>
                      <a:pt x="8588" y="497"/>
                    </a:lnTo>
                    <a:close/>
                    <a:moveTo>
                      <a:pt x="8583" y="0"/>
                    </a:moveTo>
                    <a:cubicBezTo>
                      <a:pt x="8546" y="0"/>
                      <a:pt x="8504" y="11"/>
                      <a:pt x="8461" y="32"/>
                    </a:cubicBezTo>
                    <a:lnTo>
                      <a:pt x="128" y="4854"/>
                    </a:lnTo>
                    <a:cubicBezTo>
                      <a:pt x="43" y="4896"/>
                      <a:pt x="1" y="4981"/>
                      <a:pt x="1" y="5066"/>
                    </a:cubicBezTo>
                    <a:cubicBezTo>
                      <a:pt x="1" y="5150"/>
                      <a:pt x="43" y="5193"/>
                      <a:pt x="128" y="5235"/>
                    </a:cubicBezTo>
                    <a:lnTo>
                      <a:pt x="8461" y="10057"/>
                    </a:lnTo>
                    <a:cubicBezTo>
                      <a:pt x="8504" y="10100"/>
                      <a:pt x="8546" y="10100"/>
                      <a:pt x="8588" y="10100"/>
                    </a:cubicBezTo>
                    <a:cubicBezTo>
                      <a:pt x="8630" y="10100"/>
                      <a:pt x="8673" y="10100"/>
                      <a:pt x="8673" y="10057"/>
                    </a:cubicBezTo>
                    <a:lnTo>
                      <a:pt x="17049" y="5235"/>
                    </a:lnTo>
                    <a:cubicBezTo>
                      <a:pt x="17091" y="5193"/>
                      <a:pt x="17133" y="5150"/>
                      <a:pt x="17133" y="5066"/>
                    </a:cubicBezTo>
                    <a:cubicBezTo>
                      <a:pt x="17133" y="4981"/>
                      <a:pt x="17091" y="4896"/>
                      <a:pt x="17049" y="4854"/>
                    </a:cubicBezTo>
                    <a:lnTo>
                      <a:pt x="8673" y="32"/>
                    </a:lnTo>
                    <a:cubicBezTo>
                      <a:pt x="8652" y="11"/>
                      <a:pt x="8620" y="0"/>
                      <a:pt x="858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11"/>
              <p:cNvSpPr/>
              <p:nvPr/>
            </p:nvSpPr>
            <p:spPr>
              <a:xfrm>
                <a:off x="4321325" y="1531850"/>
                <a:ext cx="417750" cy="241150"/>
              </a:xfrm>
              <a:custGeom>
                <a:avLst/>
                <a:gdLst/>
                <a:ahLst/>
                <a:cxnLst/>
                <a:rect l="l" t="t" r="r" b="b"/>
                <a:pathLst>
                  <a:path w="16710" h="9646" extrusionOk="0">
                    <a:moveTo>
                      <a:pt x="0" y="4823"/>
                    </a:moveTo>
                    <a:lnTo>
                      <a:pt x="8376" y="9645"/>
                    </a:lnTo>
                    <a:lnTo>
                      <a:pt x="16709" y="4823"/>
                    </a:lnTo>
                    <a:lnTo>
                      <a:pt x="837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11"/>
              <p:cNvSpPr/>
              <p:nvPr/>
            </p:nvSpPr>
            <p:spPr>
              <a:xfrm>
                <a:off x="4321325" y="2375775"/>
                <a:ext cx="417750" cy="241150"/>
              </a:xfrm>
              <a:custGeom>
                <a:avLst/>
                <a:gdLst/>
                <a:ahLst/>
                <a:cxnLst/>
                <a:rect l="l" t="t" r="r" b="b"/>
                <a:pathLst>
                  <a:path w="16710" h="9646" extrusionOk="0">
                    <a:moveTo>
                      <a:pt x="0" y="4823"/>
                    </a:moveTo>
                    <a:lnTo>
                      <a:pt x="8376" y="9645"/>
                    </a:lnTo>
                    <a:lnTo>
                      <a:pt x="16709" y="4823"/>
                    </a:lnTo>
                    <a:lnTo>
                      <a:pt x="83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11"/>
              <p:cNvSpPr/>
              <p:nvPr/>
            </p:nvSpPr>
            <p:spPr>
              <a:xfrm>
                <a:off x="4316025" y="2369700"/>
                <a:ext cx="428325" cy="252500"/>
              </a:xfrm>
              <a:custGeom>
                <a:avLst/>
                <a:gdLst/>
                <a:ahLst/>
                <a:cxnLst/>
                <a:rect l="l" t="t" r="r" b="b"/>
                <a:pathLst>
                  <a:path w="17133" h="10100" extrusionOk="0">
                    <a:moveTo>
                      <a:pt x="8588" y="497"/>
                    </a:moveTo>
                    <a:lnTo>
                      <a:pt x="16498" y="5066"/>
                    </a:lnTo>
                    <a:lnTo>
                      <a:pt x="8588" y="9635"/>
                    </a:lnTo>
                    <a:lnTo>
                      <a:pt x="635" y="5066"/>
                    </a:lnTo>
                    <a:lnTo>
                      <a:pt x="8588" y="497"/>
                    </a:lnTo>
                    <a:close/>
                    <a:moveTo>
                      <a:pt x="8583" y="0"/>
                    </a:moveTo>
                    <a:cubicBezTo>
                      <a:pt x="8546" y="0"/>
                      <a:pt x="8503" y="11"/>
                      <a:pt x="8461" y="32"/>
                    </a:cubicBezTo>
                    <a:lnTo>
                      <a:pt x="127" y="4854"/>
                    </a:lnTo>
                    <a:cubicBezTo>
                      <a:pt x="43" y="4897"/>
                      <a:pt x="1" y="4981"/>
                      <a:pt x="1" y="5066"/>
                    </a:cubicBezTo>
                    <a:cubicBezTo>
                      <a:pt x="1" y="5151"/>
                      <a:pt x="43" y="5193"/>
                      <a:pt x="127" y="5235"/>
                    </a:cubicBezTo>
                    <a:lnTo>
                      <a:pt x="8461" y="10058"/>
                    </a:lnTo>
                    <a:cubicBezTo>
                      <a:pt x="8503" y="10100"/>
                      <a:pt x="8546" y="10100"/>
                      <a:pt x="8588" y="10100"/>
                    </a:cubicBezTo>
                    <a:cubicBezTo>
                      <a:pt x="8630" y="10100"/>
                      <a:pt x="8630" y="10100"/>
                      <a:pt x="8672" y="10058"/>
                    </a:cubicBezTo>
                    <a:lnTo>
                      <a:pt x="17048" y="5235"/>
                    </a:lnTo>
                    <a:cubicBezTo>
                      <a:pt x="17091" y="5193"/>
                      <a:pt x="17133" y="5151"/>
                      <a:pt x="17133" y="5066"/>
                    </a:cubicBezTo>
                    <a:cubicBezTo>
                      <a:pt x="17133" y="4981"/>
                      <a:pt x="17091" y="4897"/>
                      <a:pt x="17048" y="4854"/>
                    </a:cubicBezTo>
                    <a:lnTo>
                      <a:pt x="8672" y="32"/>
                    </a:lnTo>
                    <a:cubicBezTo>
                      <a:pt x="8651" y="11"/>
                      <a:pt x="8620" y="0"/>
                      <a:pt x="85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11"/>
              <p:cNvSpPr/>
              <p:nvPr/>
            </p:nvSpPr>
            <p:spPr>
              <a:xfrm>
                <a:off x="4316025" y="1405200"/>
                <a:ext cx="428325" cy="252525"/>
              </a:xfrm>
              <a:custGeom>
                <a:avLst/>
                <a:gdLst/>
                <a:ahLst/>
                <a:cxnLst/>
                <a:rect l="l" t="t" r="r" b="b"/>
                <a:pathLst>
                  <a:path w="17133" h="10101" extrusionOk="0">
                    <a:moveTo>
                      <a:pt x="8588" y="498"/>
                    </a:moveTo>
                    <a:lnTo>
                      <a:pt x="16498" y="5067"/>
                    </a:lnTo>
                    <a:lnTo>
                      <a:pt x="8588" y="9635"/>
                    </a:lnTo>
                    <a:lnTo>
                      <a:pt x="635" y="5067"/>
                    </a:lnTo>
                    <a:lnTo>
                      <a:pt x="8588" y="498"/>
                    </a:lnTo>
                    <a:close/>
                    <a:moveTo>
                      <a:pt x="8583" y="1"/>
                    </a:moveTo>
                    <a:cubicBezTo>
                      <a:pt x="8546" y="1"/>
                      <a:pt x="8503" y="11"/>
                      <a:pt x="8461" y="33"/>
                    </a:cubicBezTo>
                    <a:lnTo>
                      <a:pt x="127" y="4855"/>
                    </a:lnTo>
                    <a:cubicBezTo>
                      <a:pt x="43" y="4897"/>
                      <a:pt x="1" y="4982"/>
                      <a:pt x="1" y="5067"/>
                    </a:cubicBezTo>
                    <a:cubicBezTo>
                      <a:pt x="1" y="5109"/>
                      <a:pt x="43" y="5193"/>
                      <a:pt x="127" y="5236"/>
                    </a:cubicBezTo>
                    <a:lnTo>
                      <a:pt x="8461" y="10058"/>
                    </a:lnTo>
                    <a:cubicBezTo>
                      <a:pt x="8503" y="10101"/>
                      <a:pt x="8546" y="10101"/>
                      <a:pt x="8588" y="10101"/>
                    </a:cubicBezTo>
                    <a:cubicBezTo>
                      <a:pt x="8630" y="10101"/>
                      <a:pt x="8630" y="10101"/>
                      <a:pt x="8672" y="10058"/>
                    </a:cubicBezTo>
                    <a:lnTo>
                      <a:pt x="17048" y="5236"/>
                    </a:lnTo>
                    <a:cubicBezTo>
                      <a:pt x="17091" y="5193"/>
                      <a:pt x="17133" y="5109"/>
                      <a:pt x="17133" y="5067"/>
                    </a:cubicBezTo>
                    <a:cubicBezTo>
                      <a:pt x="17133" y="4982"/>
                      <a:pt x="17091" y="4897"/>
                      <a:pt x="17048" y="4855"/>
                    </a:cubicBezTo>
                    <a:lnTo>
                      <a:pt x="8672" y="33"/>
                    </a:lnTo>
                    <a:cubicBezTo>
                      <a:pt x="8651" y="11"/>
                      <a:pt x="8620" y="1"/>
                      <a:pt x="85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11"/>
              <p:cNvSpPr/>
              <p:nvPr/>
            </p:nvSpPr>
            <p:spPr>
              <a:xfrm>
                <a:off x="4943150" y="1525775"/>
                <a:ext cx="218950" cy="614200"/>
              </a:xfrm>
              <a:custGeom>
                <a:avLst/>
                <a:gdLst/>
                <a:ahLst/>
                <a:cxnLst/>
                <a:rect l="l" t="t" r="r" b="b"/>
                <a:pathLst>
                  <a:path w="8758" h="24568" extrusionOk="0">
                    <a:moveTo>
                      <a:pt x="424" y="624"/>
                    </a:moveTo>
                    <a:lnTo>
                      <a:pt x="8334" y="5193"/>
                    </a:lnTo>
                    <a:lnTo>
                      <a:pt x="8334" y="23975"/>
                    </a:lnTo>
                    <a:lnTo>
                      <a:pt x="424" y="19406"/>
                    </a:lnTo>
                    <a:lnTo>
                      <a:pt x="424" y="624"/>
                    </a:lnTo>
                    <a:close/>
                    <a:moveTo>
                      <a:pt x="207" y="0"/>
                    </a:moveTo>
                    <a:cubicBezTo>
                      <a:pt x="170" y="0"/>
                      <a:pt x="128" y="11"/>
                      <a:pt x="85" y="32"/>
                    </a:cubicBezTo>
                    <a:cubicBezTo>
                      <a:pt x="43" y="74"/>
                      <a:pt x="1" y="159"/>
                      <a:pt x="1" y="244"/>
                    </a:cubicBezTo>
                    <a:lnTo>
                      <a:pt x="1" y="19491"/>
                    </a:lnTo>
                    <a:cubicBezTo>
                      <a:pt x="1" y="19576"/>
                      <a:pt x="43" y="19660"/>
                      <a:pt x="85" y="19702"/>
                    </a:cubicBezTo>
                    <a:lnTo>
                      <a:pt x="8461" y="24567"/>
                    </a:lnTo>
                    <a:lnTo>
                      <a:pt x="8546" y="24567"/>
                    </a:lnTo>
                    <a:cubicBezTo>
                      <a:pt x="8588" y="24567"/>
                      <a:pt x="8630" y="24567"/>
                      <a:pt x="8673" y="24525"/>
                    </a:cubicBezTo>
                    <a:cubicBezTo>
                      <a:pt x="8715" y="24483"/>
                      <a:pt x="8757" y="24440"/>
                      <a:pt x="8757" y="24356"/>
                    </a:cubicBezTo>
                    <a:lnTo>
                      <a:pt x="8757" y="5066"/>
                    </a:lnTo>
                    <a:cubicBezTo>
                      <a:pt x="8757" y="4981"/>
                      <a:pt x="8715" y="4897"/>
                      <a:pt x="8673" y="4854"/>
                    </a:cubicBezTo>
                    <a:lnTo>
                      <a:pt x="297" y="32"/>
                    </a:lnTo>
                    <a:cubicBezTo>
                      <a:pt x="276" y="11"/>
                      <a:pt x="244" y="0"/>
                      <a:pt x="2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11"/>
              <p:cNvSpPr/>
              <p:nvPr/>
            </p:nvSpPr>
            <p:spPr>
              <a:xfrm>
                <a:off x="4948450" y="1411300"/>
                <a:ext cx="417750" cy="241125"/>
              </a:xfrm>
              <a:custGeom>
                <a:avLst/>
                <a:gdLst/>
                <a:ahLst/>
                <a:cxnLst/>
                <a:rect l="l" t="t" r="r" b="b"/>
                <a:pathLst>
                  <a:path w="16710" h="9645" extrusionOk="0">
                    <a:moveTo>
                      <a:pt x="0" y="4823"/>
                    </a:moveTo>
                    <a:lnTo>
                      <a:pt x="8334" y="9645"/>
                    </a:lnTo>
                    <a:lnTo>
                      <a:pt x="16709" y="4823"/>
                    </a:lnTo>
                    <a:lnTo>
                      <a:pt x="83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11"/>
              <p:cNvSpPr/>
              <p:nvPr/>
            </p:nvSpPr>
            <p:spPr>
              <a:xfrm>
                <a:off x="4943150" y="1405200"/>
                <a:ext cx="428325" cy="252525"/>
              </a:xfrm>
              <a:custGeom>
                <a:avLst/>
                <a:gdLst/>
                <a:ahLst/>
                <a:cxnLst/>
                <a:rect l="l" t="t" r="r" b="b"/>
                <a:pathLst>
                  <a:path w="17133" h="10101" extrusionOk="0">
                    <a:moveTo>
                      <a:pt x="8546" y="498"/>
                    </a:moveTo>
                    <a:lnTo>
                      <a:pt x="16498" y="5067"/>
                    </a:lnTo>
                    <a:lnTo>
                      <a:pt x="8546" y="9635"/>
                    </a:lnTo>
                    <a:lnTo>
                      <a:pt x="635" y="5067"/>
                    </a:lnTo>
                    <a:lnTo>
                      <a:pt x="8546" y="498"/>
                    </a:lnTo>
                    <a:close/>
                    <a:moveTo>
                      <a:pt x="8551" y="1"/>
                    </a:moveTo>
                    <a:cubicBezTo>
                      <a:pt x="8514" y="1"/>
                      <a:pt x="8482" y="11"/>
                      <a:pt x="8461" y="33"/>
                    </a:cubicBezTo>
                    <a:lnTo>
                      <a:pt x="85" y="4855"/>
                    </a:lnTo>
                    <a:cubicBezTo>
                      <a:pt x="43" y="4897"/>
                      <a:pt x="1" y="4982"/>
                      <a:pt x="1" y="5067"/>
                    </a:cubicBezTo>
                    <a:cubicBezTo>
                      <a:pt x="1" y="5109"/>
                      <a:pt x="43" y="5193"/>
                      <a:pt x="85" y="5236"/>
                    </a:cubicBezTo>
                    <a:lnTo>
                      <a:pt x="8461" y="10058"/>
                    </a:lnTo>
                    <a:cubicBezTo>
                      <a:pt x="8461" y="10101"/>
                      <a:pt x="8503" y="10101"/>
                      <a:pt x="8546" y="10101"/>
                    </a:cubicBezTo>
                    <a:cubicBezTo>
                      <a:pt x="8588" y="10101"/>
                      <a:pt x="8630" y="10101"/>
                      <a:pt x="8673" y="10058"/>
                    </a:cubicBezTo>
                    <a:lnTo>
                      <a:pt x="17006" y="5236"/>
                    </a:lnTo>
                    <a:cubicBezTo>
                      <a:pt x="17091" y="5193"/>
                      <a:pt x="17133" y="5109"/>
                      <a:pt x="17133" y="5067"/>
                    </a:cubicBezTo>
                    <a:cubicBezTo>
                      <a:pt x="17133" y="4982"/>
                      <a:pt x="17091" y="4897"/>
                      <a:pt x="17006" y="4855"/>
                    </a:cubicBezTo>
                    <a:lnTo>
                      <a:pt x="8673" y="33"/>
                    </a:lnTo>
                    <a:cubicBezTo>
                      <a:pt x="8630" y="11"/>
                      <a:pt x="8588" y="1"/>
                      <a:pt x="85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11"/>
              <p:cNvSpPr/>
              <p:nvPr/>
            </p:nvSpPr>
            <p:spPr>
              <a:xfrm>
                <a:off x="5156775" y="1772975"/>
                <a:ext cx="417750" cy="241150"/>
              </a:xfrm>
              <a:custGeom>
                <a:avLst/>
                <a:gdLst/>
                <a:ahLst/>
                <a:cxnLst/>
                <a:rect l="l" t="t" r="r" b="b"/>
                <a:pathLst>
                  <a:path w="16710" h="9646" extrusionOk="0">
                    <a:moveTo>
                      <a:pt x="1" y="4823"/>
                    </a:moveTo>
                    <a:lnTo>
                      <a:pt x="8376" y="9645"/>
                    </a:lnTo>
                    <a:lnTo>
                      <a:pt x="16710" y="4823"/>
                    </a:lnTo>
                    <a:lnTo>
                      <a:pt x="837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11"/>
              <p:cNvSpPr/>
              <p:nvPr/>
            </p:nvSpPr>
            <p:spPr>
              <a:xfrm>
                <a:off x="5366175" y="1411300"/>
                <a:ext cx="417750" cy="241125"/>
              </a:xfrm>
              <a:custGeom>
                <a:avLst/>
                <a:gdLst/>
                <a:ahLst/>
                <a:cxnLst/>
                <a:rect l="l" t="t" r="r" b="b"/>
                <a:pathLst>
                  <a:path w="16710" h="9645" extrusionOk="0">
                    <a:moveTo>
                      <a:pt x="16710" y="4823"/>
                    </a:moveTo>
                    <a:lnTo>
                      <a:pt x="8334" y="0"/>
                    </a:lnTo>
                    <a:lnTo>
                      <a:pt x="0" y="4823"/>
                    </a:lnTo>
                    <a:lnTo>
                      <a:pt x="8334" y="9645"/>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11"/>
              <p:cNvSpPr/>
              <p:nvPr/>
            </p:nvSpPr>
            <p:spPr>
              <a:xfrm>
                <a:off x="5360875" y="1405200"/>
                <a:ext cx="428350" cy="252525"/>
              </a:xfrm>
              <a:custGeom>
                <a:avLst/>
                <a:gdLst/>
                <a:ahLst/>
                <a:cxnLst/>
                <a:rect l="l" t="t" r="r" b="b"/>
                <a:pathLst>
                  <a:path w="17134" h="10101" extrusionOk="0">
                    <a:moveTo>
                      <a:pt x="8546" y="498"/>
                    </a:moveTo>
                    <a:lnTo>
                      <a:pt x="16499" y="5067"/>
                    </a:lnTo>
                    <a:lnTo>
                      <a:pt x="8546" y="9635"/>
                    </a:lnTo>
                    <a:lnTo>
                      <a:pt x="635" y="5067"/>
                    </a:lnTo>
                    <a:lnTo>
                      <a:pt x="8546" y="498"/>
                    </a:lnTo>
                    <a:close/>
                    <a:moveTo>
                      <a:pt x="8551" y="1"/>
                    </a:moveTo>
                    <a:cubicBezTo>
                      <a:pt x="8514" y="1"/>
                      <a:pt x="8482" y="11"/>
                      <a:pt x="8461" y="33"/>
                    </a:cubicBezTo>
                    <a:lnTo>
                      <a:pt x="85" y="4855"/>
                    </a:lnTo>
                    <a:cubicBezTo>
                      <a:pt x="43" y="4897"/>
                      <a:pt x="1" y="4982"/>
                      <a:pt x="1" y="5067"/>
                    </a:cubicBezTo>
                    <a:cubicBezTo>
                      <a:pt x="1" y="5109"/>
                      <a:pt x="43" y="5193"/>
                      <a:pt x="85" y="5236"/>
                    </a:cubicBezTo>
                    <a:lnTo>
                      <a:pt x="8461" y="10058"/>
                    </a:lnTo>
                    <a:cubicBezTo>
                      <a:pt x="8461" y="10101"/>
                      <a:pt x="8504" y="10101"/>
                      <a:pt x="8546" y="10101"/>
                    </a:cubicBezTo>
                    <a:cubicBezTo>
                      <a:pt x="8588" y="10101"/>
                      <a:pt x="8630" y="10101"/>
                      <a:pt x="8673" y="10058"/>
                    </a:cubicBezTo>
                    <a:lnTo>
                      <a:pt x="17006" y="5236"/>
                    </a:lnTo>
                    <a:cubicBezTo>
                      <a:pt x="17091" y="5193"/>
                      <a:pt x="17133" y="5109"/>
                      <a:pt x="17133" y="5067"/>
                    </a:cubicBezTo>
                    <a:cubicBezTo>
                      <a:pt x="17133" y="4982"/>
                      <a:pt x="17091" y="4897"/>
                      <a:pt x="17006" y="4855"/>
                    </a:cubicBezTo>
                    <a:lnTo>
                      <a:pt x="8673" y="33"/>
                    </a:lnTo>
                    <a:cubicBezTo>
                      <a:pt x="8630" y="11"/>
                      <a:pt x="8588" y="1"/>
                      <a:pt x="85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11"/>
              <p:cNvSpPr/>
              <p:nvPr/>
            </p:nvSpPr>
            <p:spPr>
              <a:xfrm>
                <a:off x="6613025" y="1861025"/>
                <a:ext cx="221050" cy="373075"/>
              </a:xfrm>
              <a:custGeom>
                <a:avLst/>
                <a:gdLst/>
                <a:ahLst/>
                <a:cxnLst/>
                <a:rect l="l" t="t" r="r" b="b"/>
                <a:pathLst>
                  <a:path w="8842" h="14923" extrusionOk="0">
                    <a:moveTo>
                      <a:pt x="8419" y="582"/>
                    </a:moveTo>
                    <a:lnTo>
                      <a:pt x="8419" y="9719"/>
                    </a:lnTo>
                    <a:lnTo>
                      <a:pt x="466" y="14288"/>
                    </a:lnTo>
                    <a:lnTo>
                      <a:pt x="466" y="5150"/>
                    </a:lnTo>
                    <a:lnTo>
                      <a:pt x="8419" y="582"/>
                    </a:lnTo>
                    <a:close/>
                    <a:moveTo>
                      <a:pt x="8593" y="0"/>
                    </a:moveTo>
                    <a:cubicBezTo>
                      <a:pt x="8556" y="0"/>
                      <a:pt x="8524" y="11"/>
                      <a:pt x="8503" y="32"/>
                    </a:cubicBezTo>
                    <a:lnTo>
                      <a:pt x="127" y="4854"/>
                    </a:lnTo>
                    <a:cubicBezTo>
                      <a:pt x="85" y="4896"/>
                      <a:pt x="43" y="4939"/>
                      <a:pt x="43" y="5023"/>
                    </a:cubicBezTo>
                    <a:lnTo>
                      <a:pt x="43" y="14668"/>
                    </a:lnTo>
                    <a:cubicBezTo>
                      <a:pt x="0" y="14753"/>
                      <a:pt x="43" y="14837"/>
                      <a:pt x="127" y="14880"/>
                    </a:cubicBezTo>
                    <a:cubicBezTo>
                      <a:pt x="170" y="14880"/>
                      <a:pt x="212" y="14922"/>
                      <a:pt x="254" y="14922"/>
                    </a:cubicBezTo>
                    <a:cubicBezTo>
                      <a:pt x="297" y="14922"/>
                      <a:pt x="339" y="14880"/>
                      <a:pt x="339" y="14880"/>
                    </a:cubicBezTo>
                    <a:lnTo>
                      <a:pt x="8715" y="10057"/>
                    </a:lnTo>
                    <a:cubicBezTo>
                      <a:pt x="8799" y="10015"/>
                      <a:pt x="8842" y="9930"/>
                      <a:pt x="8842" y="9846"/>
                    </a:cubicBezTo>
                    <a:lnTo>
                      <a:pt x="8842" y="201"/>
                    </a:lnTo>
                    <a:cubicBezTo>
                      <a:pt x="8842" y="116"/>
                      <a:pt x="8799" y="74"/>
                      <a:pt x="8715" y="32"/>
                    </a:cubicBezTo>
                    <a:cubicBezTo>
                      <a:pt x="8672" y="11"/>
                      <a:pt x="8630" y="0"/>
                      <a:pt x="85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11"/>
              <p:cNvSpPr/>
              <p:nvPr/>
            </p:nvSpPr>
            <p:spPr>
              <a:xfrm>
                <a:off x="6409975" y="1745475"/>
                <a:ext cx="417750" cy="241150"/>
              </a:xfrm>
              <a:custGeom>
                <a:avLst/>
                <a:gdLst/>
                <a:ahLst/>
                <a:cxnLst/>
                <a:rect l="l" t="t" r="r" b="b"/>
                <a:pathLst>
                  <a:path w="16710" h="9646" extrusionOk="0">
                    <a:moveTo>
                      <a:pt x="8376" y="1"/>
                    </a:moveTo>
                    <a:lnTo>
                      <a:pt x="0" y="4823"/>
                    </a:lnTo>
                    <a:lnTo>
                      <a:pt x="8376" y="9645"/>
                    </a:lnTo>
                    <a:lnTo>
                      <a:pt x="16710" y="482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11"/>
              <p:cNvSpPr/>
              <p:nvPr/>
            </p:nvSpPr>
            <p:spPr>
              <a:xfrm>
                <a:off x="6403625" y="1740450"/>
                <a:ext cx="430450" cy="251450"/>
              </a:xfrm>
              <a:custGeom>
                <a:avLst/>
                <a:gdLst/>
                <a:ahLst/>
                <a:cxnLst/>
                <a:rect l="l" t="t" r="r" b="b"/>
                <a:pathLst>
                  <a:path w="17218" h="10058" extrusionOk="0">
                    <a:moveTo>
                      <a:pt x="8630" y="455"/>
                    </a:moveTo>
                    <a:lnTo>
                      <a:pt x="16541" y="5024"/>
                    </a:lnTo>
                    <a:lnTo>
                      <a:pt x="8630" y="9593"/>
                    </a:lnTo>
                    <a:lnTo>
                      <a:pt x="677" y="5024"/>
                    </a:lnTo>
                    <a:lnTo>
                      <a:pt x="8630" y="455"/>
                    </a:lnTo>
                    <a:close/>
                    <a:moveTo>
                      <a:pt x="8625" y="1"/>
                    </a:moveTo>
                    <a:cubicBezTo>
                      <a:pt x="8588" y="1"/>
                      <a:pt x="8546" y="11"/>
                      <a:pt x="8503" y="32"/>
                    </a:cubicBezTo>
                    <a:lnTo>
                      <a:pt x="170" y="4812"/>
                    </a:lnTo>
                    <a:cubicBezTo>
                      <a:pt x="1" y="4897"/>
                      <a:pt x="1" y="5109"/>
                      <a:pt x="170" y="5193"/>
                    </a:cubicBezTo>
                    <a:lnTo>
                      <a:pt x="8503" y="10016"/>
                    </a:lnTo>
                    <a:cubicBezTo>
                      <a:pt x="8546" y="10058"/>
                      <a:pt x="8588" y="10058"/>
                      <a:pt x="8630" y="10058"/>
                    </a:cubicBezTo>
                    <a:lnTo>
                      <a:pt x="8715" y="10058"/>
                    </a:lnTo>
                    <a:lnTo>
                      <a:pt x="17091" y="5235"/>
                    </a:lnTo>
                    <a:cubicBezTo>
                      <a:pt x="17218" y="5151"/>
                      <a:pt x="17218" y="4897"/>
                      <a:pt x="17091" y="4855"/>
                    </a:cubicBezTo>
                    <a:lnTo>
                      <a:pt x="8715" y="32"/>
                    </a:lnTo>
                    <a:cubicBezTo>
                      <a:pt x="8694" y="11"/>
                      <a:pt x="8662" y="1"/>
                      <a:pt x="86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11"/>
              <p:cNvSpPr/>
              <p:nvPr/>
            </p:nvSpPr>
            <p:spPr>
              <a:xfrm>
                <a:off x="6404675" y="1861025"/>
                <a:ext cx="220000" cy="373075"/>
              </a:xfrm>
              <a:custGeom>
                <a:avLst/>
                <a:gdLst/>
                <a:ahLst/>
                <a:cxnLst/>
                <a:rect l="l" t="t" r="r" b="b"/>
                <a:pathLst>
                  <a:path w="8800" h="14923" extrusionOk="0">
                    <a:moveTo>
                      <a:pt x="466" y="582"/>
                    </a:moveTo>
                    <a:lnTo>
                      <a:pt x="8377" y="5150"/>
                    </a:lnTo>
                    <a:lnTo>
                      <a:pt x="8377" y="14288"/>
                    </a:lnTo>
                    <a:lnTo>
                      <a:pt x="466" y="9719"/>
                    </a:lnTo>
                    <a:lnTo>
                      <a:pt x="466" y="582"/>
                    </a:lnTo>
                    <a:close/>
                    <a:moveTo>
                      <a:pt x="218" y="0"/>
                    </a:moveTo>
                    <a:cubicBezTo>
                      <a:pt x="181" y="0"/>
                      <a:pt x="149" y="11"/>
                      <a:pt x="128" y="32"/>
                    </a:cubicBezTo>
                    <a:cubicBezTo>
                      <a:pt x="43" y="74"/>
                      <a:pt x="1" y="116"/>
                      <a:pt x="1" y="201"/>
                    </a:cubicBezTo>
                    <a:lnTo>
                      <a:pt x="1" y="9846"/>
                    </a:lnTo>
                    <a:cubicBezTo>
                      <a:pt x="1" y="9930"/>
                      <a:pt x="43" y="10015"/>
                      <a:pt x="128" y="10057"/>
                    </a:cubicBezTo>
                    <a:lnTo>
                      <a:pt x="8461" y="14880"/>
                    </a:lnTo>
                    <a:cubicBezTo>
                      <a:pt x="8504" y="14880"/>
                      <a:pt x="8546" y="14922"/>
                      <a:pt x="8588" y="14922"/>
                    </a:cubicBezTo>
                    <a:cubicBezTo>
                      <a:pt x="8631" y="14922"/>
                      <a:pt x="8673" y="14880"/>
                      <a:pt x="8673" y="14880"/>
                    </a:cubicBezTo>
                    <a:cubicBezTo>
                      <a:pt x="8757" y="14837"/>
                      <a:pt x="8800" y="14753"/>
                      <a:pt x="8800" y="14668"/>
                    </a:cubicBezTo>
                    <a:lnTo>
                      <a:pt x="8800" y="5023"/>
                    </a:lnTo>
                    <a:cubicBezTo>
                      <a:pt x="8800" y="4939"/>
                      <a:pt x="8757" y="4896"/>
                      <a:pt x="8673" y="4854"/>
                    </a:cubicBezTo>
                    <a:lnTo>
                      <a:pt x="339" y="32"/>
                    </a:lnTo>
                    <a:cubicBezTo>
                      <a:pt x="297" y="11"/>
                      <a:pt x="255" y="0"/>
                      <a:pt x="2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11"/>
              <p:cNvSpPr/>
              <p:nvPr/>
            </p:nvSpPr>
            <p:spPr>
              <a:xfrm>
                <a:off x="5986950" y="1499325"/>
                <a:ext cx="429400" cy="252525"/>
              </a:xfrm>
              <a:custGeom>
                <a:avLst/>
                <a:gdLst/>
                <a:ahLst/>
                <a:cxnLst/>
                <a:rect l="l" t="t" r="r" b="b"/>
                <a:pathLst>
                  <a:path w="17176" h="10101" extrusionOk="0">
                    <a:moveTo>
                      <a:pt x="8588" y="456"/>
                    </a:moveTo>
                    <a:lnTo>
                      <a:pt x="16498" y="5024"/>
                    </a:lnTo>
                    <a:lnTo>
                      <a:pt x="8588" y="9593"/>
                    </a:lnTo>
                    <a:lnTo>
                      <a:pt x="635" y="5024"/>
                    </a:lnTo>
                    <a:lnTo>
                      <a:pt x="8588" y="456"/>
                    </a:lnTo>
                    <a:close/>
                    <a:moveTo>
                      <a:pt x="8583" y="1"/>
                    </a:moveTo>
                    <a:cubicBezTo>
                      <a:pt x="8546" y="1"/>
                      <a:pt x="8503" y="11"/>
                      <a:pt x="8461" y="33"/>
                    </a:cubicBezTo>
                    <a:lnTo>
                      <a:pt x="128" y="4855"/>
                    </a:lnTo>
                    <a:cubicBezTo>
                      <a:pt x="43" y="4897"/>
                      <a:pt x="1" y="4940"/>
                      <a:pt x="1" y="5024"/>
                    </a:cubicBezTo>
                    <a:cubicBezTo>
                      <a:pt x="1" y="5109"/>
                      <a:pt x="43" y="5193"/>
                      <a:pt x="128" y="5236"/>
                    </a:cubicBezTo>
                    <a:lnTo>
                      <a:pt x="8461" y="10058"/>
                    </a:lnTo>
                    <a:cubicBezTo>
                      <a:pt x="8503" y="10058"/>
                      <a:pt x="8546" y="10100"/>
                      <a:pt x="8588" y="10100"/>
                    </a:cubicBezTo>
                    <a:cubicBezTo>
                      <a:pt x="8630" y="10058"/>
                      <a:pt x="8673" y="10058"/>
                      <a:pt x="8673" y="10058"/>
                    </a:cubicBezTo>
                    <a:lnTo>
                      <a:pt x="17048" y="5236"/>
                    </a:lnTo>
                    <a:cubicBezTo>
                      <a:pt x="17091" y="5193"/>
                      <a:pt x="17133" y="5109"/>
                      <a:pt x="17175" y="5024"/>
                    </a:cubicBezTo>
                    <a:cubicBezTo>
                      <a:pt x="17133" y="4940"/>
                      <a:pt x="17091" y="4897"/>
                      <a:pt x="17048" y="4855"/>
                    </a:cubicBezTo>
                    <a:lnTo>
                      <a:pt x="8673" y="33"/>
                    </a:lnTo>
                    <a:cubicBezTo>
                      <a:pt x="8651" y="11"/>
                      <a:pt x="8620" y="1"/>
                      <a:pt x="85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11"/>
              <p:cNvSpPr/>
              <p:nvPr/>
            </p:nvSpPr>
            <p:spPr>
              <a:xfrm>
                <a:off x="6195300" y="1499325"/>
                <a:ext cx="221050" cy="373075"/>
              </a:xfrm>
              <a:custGeom>
                <a:avLst/>
                <a:gdLst/>
                <a:ahLst/>
                <a:cxnLst/>
                <a:rect l="l" t="t" r="r" b="b"/>
                <a:pathLst>
                  <a:path w="8842" h="14923" extrusionOk="0">
                    <a:moveTo>
                      <a:pt x="465" y="582"/>
                    </a:moveTo>
                    <a:lnTo>
                      <a:pt x="8418" y="5151"/>
                    </a:lnTo>
                    <a:lnTo>
                      <a:pt x="8418" y="14288"/>
                    </a:lnTo>
                    <a:lnTo>
                      <a:pt x="465" y="9720"/>
                    </a:lnTo>
                    <a:lnTo>
                      <a:pt x="465" y="582"/>
                    </a:lnTo>
                    <a:close/>
                    <a:moveTo>
                      <a:pt x="249" y="1"/>
                    </a:moveTo>
                    <a:cubicBezTo>
                      <a:pt x="212" y="1"/>
                      <a:pt x="169" y="11"/>
                      <a:pt x="127" y="33"/>
                    </a:cubicBezTo>
                    <a:cubicBezTo>
                      <a:pt x="85" y="75"/>
                      <a:pt x="42" y="117"/>
                      <a:pt x="42" y="202"/>
                    </a:cubicBezTo>
                    <a:lnTo>
                      <a:pt x="42" y="9847"/>
                    </a:lnTo>
                    <a:cubicBezTo>
                      <a:pt x="0" y="9931"/>
                      <a:pt x="42" y="10016"/>
                      <a:pt x="127" y="10058"/>
                    </a:cubicBezTo>
                    <a:lnTo>
                      <a:pt x="8503" y="14880"/>
                    </a:lnTo>
                    <a:cubicBezTo>
                      <a:pt x="8503" y="14880"/>
                      <a:pt x="8545" y="14880"/>
                      <a:pt x="8587" y="14923"/>
                    </a:cubicBezTo>
                    <a:cubicBezTo>
                      <a:pt x="8630" y="14880"/>
                      <a:pt x="8672" y="14880"/>
                      <a:pt x="8714" y="14880"/>
                    </a:cubicBezTo>
                    <a:cubicBezTo>
                      <a:pt x="8799" y="14838"/>
                      <a:pt x="8841" y="14754"/>
                      <a:pt x="8841" y="14669"/>
                    </a:cubicBezTo>
                    <a:lnTo>
                      <a:pt x="8841" y="5024"/>
                    </a:lnTo>
                    <a:cubicBezTo>
                      <a:pt x="8799" y="4940"/>
                      <a:pt x="8757" y="4897"/>
                      <a:pt x="8714" y="4855"/>
                    </a:cubicBezTo>
                    <a:lnTo>
                      <a:pt x="339" y="33"/>
                    </a:lnTo>
                    <a:cubicBezTo>
                      <a:pt x="317" y="11"/>
                      <a:pt x="286" y="1"/>
                      <a:pt x="24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11"/>
              <p:cNvSpPr/>
              <p:nvPr/>
            </p:nvSpPr>
            <p:spPr>
              <a:xfrm>
                <a:off x="5986950" y="1499325"/>
                <a:ext cx="220000" cy="373075"/>
              </a:xfrm>
              <a:custGeom>
                <a:avLst/>
                <a:gdLst/>
                <a:ahLst/>
                <a:cxnLst/>
                <a:rect l="l" t="t" r="r" b="b"/>
                <a:pathLst>
                  <a:path w="8800" h="14923" extrusionOk="0">
                    <a:moveTo>
                      <a:pt x="8376" y="582"/>
                    </a:moveTo>
                    <a:lnTo>
                      <a:pt x="8376" y="9720"/>
                    </a:lnTo>
                    <a:lnTo>
                      <a:pt x="466" y="14288"/>
                    </a:lnTo>
                    <a:lnTo>
                      <a:pt x="466" y="5151"/>
                    </a:lnTo>
                    <a:lnTo>
                      <a:pt x="8376" y="582"/>
                    </a:lnTo>
                    <a:close/>
                    <a:moveTo>
                      <a:pt x="8583" y="1"/>
                    </a:moveTo>
                    <a:cubicBezTo>
                      <a:pt x="8546" y="1"/>
                      <a:pt x="8503" y="11"/>
                      <a:pt x="8461" y="33"/>
                    </a:cubicBezTo>
                    <a:lnTo>
                      <a:pt x="128" y="4855"/>
                    </a:lnTo>
                    <a:cubicBezTo>
                      <a:pt x="43" y="4897"/>
                      <a:pt x="1" y="4940"/>
                      <a:pt x="1" y="5024"/>
                    </a:cubicBezTo>
                    <a:lnTo>
                      <a:pt x="1" y="14669"/>
                    </a:lnTo>
                    <a:cubicBezTo>
                      <a:pt x="1" y="14754"/>
                      <a:pt x="43" y="14838"/>
                      <a:pt x="128" y="14880"/>
                    </a:cubicBezTo>
                    <a:cubicBezTo>
                      <a:pt x="128" y="14880"/>
                      <a:pt x="170" y="14923"/>
                      <a:pt x="212" y="14923"/>
                    </a:cubicBezTo>
                    <a:cubicBezTo>
                      <a:pt x="254" y="14880"/>
                      <a:pt x="297" y="14880"/>
                      <a:pt x="339" y="14880"/>
                    </a:cubicBezTo>
                    <a:lnTo>
                      <a:pt x="8673" y="10058"/>
                    </a:lnTo>
                    <a:cubicBezTo>
                      <a:pt x="8757" y="10016"/>
                      <a:pt x="8799" y="9931"/>
                      <a:pt x="8799" y="9847"/>
                    </a:cubicBezTo>
                    <a:lnTo>
                      <a:pt x="8799" y="202"/>
                    </a:lnTo>
                    <a:cubicBezTo>
                      <a:pt x="8799" y="117"/>
                      <a:pt x="8757" y="75"/>
                      <a:pt x="8673" y="33"/>
                    </a:cubicBezTo>
                    <a:cubicBezTo>
                      <a:pt x="8651" y="11"/>
                      <a:pt x="8620" y="1"/>
                      <a:pt x="85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11"/>
              <p:cNvSpPr/>
              <p:nvPr/>
            </p:nvSpPr>
            <p:spPr>
              <a:xfrm>
                <a:off x="5992250" y="1745475"/>
                <a:ext cx="417750" cy="241150"/>
              </a:xfrm>
              <a:custGeom>
                <a:avLst/>
                <a:gdLst/>
                <a:ahLst/>
                <a:cxnLst/>
                <a:rect l="l" t="t" r="r" b="b"/>
                <a:pathLst>
                  <a:path w="16710" h="9646" extrusionOk="0">
                    <a:moveTo>
                      <a:pt x="8376" y="9645"/>
                    </a:moveTo>
                    <a:lnTo>
                      <a:pt x="16709" y="4823"/>
                    </a:lnTo>
                    <a:lnTo>
                      <a:pt x="8376" y="1"/>
                    </a:lnTo>
                    <a:lnTo>
                      <a:pt x="0" y="482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11"/>
              <p:cNvSpPr/>
              <p:nvPr/>
            </p:nvSpPr>
            <p:spPr>
              <a:xfrm>
                <a:off x="5985900" y="1740450"/>
                <a:ext cx="430450" cy="251450"/>
              </a:xfrm>
              <a:custGeom>
                <a:avLst/>
                <a:gdLst/>
                <a:ahLst/>
                <a:cxnLst/>
                <a:rect l="l" t="t" r="r" b="b"/>
                <a:pathLst>
                  <a:path w="17218" h="10058" extrusionOk="0">
                    <a:moveTo>
                      <a:pt x="8630" y="455"/>
                    </a:moveTo>
                    <a:lnTo>
                      <a:pt x="16540" y="5024"/>
                    </a:lnTo>
                    <a:lnTo>
                      <a:pt x="8630" y="9593"/>
                    </a:lnTo>
                    <a:lnTo>
                      <a:pt x="677" y="5024"/>
                    </a:lnTo>
                    <a:lnTo>
                      <a:pt x="8630" y="455"/>
                    </a:lnTo>
                    <a:close/>
                    <a:moveTo>
                      <a:pt x="8625" y="1"/>
                    </a:moveTo>
                    <a:cubicBezTo>
                      <a:pt x="8588" y="1"/>
                      <a:pt x="8545" y="11"/>
                      <a:pt x="8503" y="32"/>
                    </a:cubicBezTo>
                    <a:lnTo>
                      <a:pt x="170" y="4812"/>
                    </a:lnTo>
                    <a:cubicBezTo>
                      <a:pt x="0" y="4897"/>
                      <a:pt x="0" y="5109"/>
                      <a:pt x="170" y="5193"/>
                    </a:cubicBezTo>
                    <a:lnTo>
                      <a:pt x="8503" y="10016"/>
                    </a:lnTo>
                    <a:cubicBezTo>
                      <a:pt x="8545" y="10058"/>
                      <a:pt x="8588" y="10058"/>
                      <a:pt x="8630" y="10058"/>
                    </a:cubicBezTo>
                    <a:lnTo>
                      <a:pt x="8715" y="10058"/>
                    </a:lnTo>
                    <a:lnTo>
                      <a:pt x="17090" y="5235"/>
                    </a:lnTo>
                    <a:cubicBezTo>
                      <a:pt x="17217" y="5151"/>
                      <a:pt x="17217" y="4897"/>
                      <a:pt x="17090" y="4855"/>
                    </a:cubicBezTo>
                    <a:lnTo>
                      <a:pt x="8715" y="32"/>
                    </a:lnTo>
                    <a:cubicBezTo>
                      <a:pt x="8693" y="11"/>
                      <a:pt x="8662" y="1"/>
                      <a:pt x="86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11"/>
              <p:cNvSpPr/>
              <p:nvPr/>
            </p:nvSpPr>
            <p:spPr>
              <a:xfrm>
                <a:off x="6409975" y="2227725"/>
                <a:ext cx="417750" cy="241150"/>
              </a:xfrm>
              <a:custGeom>
                <a:avLst/>
                <a:gdLst/>
                <a:ahLst/>
                <a:cxnLst/>
                <a:rect l="l" t="t" r="r" b="b"/>
                <a:pathLst>
                  <a:path w="16710" h="9646" extrusionOk="0">
                    <a:moveTo>
                      <a:pt x="16710" y="4823"/>
                    </a:moveTo>
                    <a:lnTo>
                      <a:pt x="8376" y="0"/>
                    </a:lnTo>
                    <a:lnTo>
                      <a:pt x="0" y="4823"/>
                    </a:lnTo>
                    <a:lnTo>
                      <a:pt x="8376" y="9645"/>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11"/>
              <p:cNvSpPr/>
              <p:nvPr/>
            </p:nvSpPr>
            <p:spPr>
              <a:xfrm>
                <a:off x="6403625" y="2223750"/>
                <a:ext cx="430450" cy="251450"/>
              </a:xfrm>
              <a:custGeom>
                <a:avLst/>
                <a:gdLst/>
                <a:ahLst/>
                <a:cxnLst/>
                <a:rect l="l" t="t" r="r" b="b"/>
                <a:pathLst>
                  <a:path w="17218" h="10058" extrusionOk="0">
                    <a:moveTo>
                      <a:pt x="8630" y="413"/>
                    </a:moveTo>
                    <a:lnTo>
                      <a:pt x="16541" y="4982"/>
                    </a:lnTo>
                    <a:lnTo>
                      <a:pt x="8630" y="9550"/>
                    </a:lnTo>
                    <a:lnTo>
                      <a:pt x="677" y="4982"/>
                    </a:lnTo>
                    <a:lnTo>
                      <a:pt x="8630" y="413"/>
                    </a:lnTo>
                    <a:close/>
                    <a:moveTo>
                      <a:pt x="8625" y="1"/>
                    </a:moveTo>
                    <a:cubicBezTo>
                      <a:pt x="8588" y="1"/>
                      <a:pt x="8546" y="11"/>
                      <a:pt x="8503" y="32"/>
                    </a:cubicBezTo>
                    <a:lnTo>
                      <a:pt x="170" y="4855"/>
                    </a:lnTo>
                    <a:cubicBezTo>
                      <a:pt x="1" y="4897"/>
                      <a:pt x="1" y="5151"/>
                      <a:pt x="170" y="5235"/>
                    </a:cubicBezTo>
                    <a:lnTo>
                      <a:pt x="8503" y="10058"/>
                    </a:lnTo>
                    <a:lnTo>
                      <a:pt x="8715" y="10058"/>
                    </a:lnTo>
                    <a:lnTo>
                      <a:pt x="17091" y="5235"/>
                    </a:lnTo>
                    <a:cubicBezTo>
                      <a:pt x="17218" y="5151"/>
                      <a:pt x="17218" y="4897"/>
                      <a:pt x="17091" y="4855"/>
                    </a:cubicBezTo>
                    <a:lnTo>
                      <a:pt x="8715" y="32"/>
                    </a:lnTo>
                    <a:cubicBezTo>
                      <a:pt x="8694" y="11"/>
                      <a:pt x="8662" y="1"/>
                      <a:pt x="86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11"/>
              <p:cNvSpPr/>
              <p:nvPr/>
            </p:nvSpPr>
            <p:spPr>
              <a:xfrm>
                <a:off x="6404675" y="2343250"/>
                <a:ext cx="429400" cy="252525"/>
              </a:xfrm>
              <a:custGeom>
                <a:avLst/>
                <a:gdLst/>
                <a:ahLst/>
                <a:cxnLst/>
                <a:rect l="l" t="t" r="r" b="b"/>
                <a:pathLst>
                  <a:path w="17176" h="10101" extrusionOk="0">
                    <a:moveTo>
                      <a:pt x="8588" y="498"/>
                    </a:moveTo>
                    <a:lnTo>
                      <a:pt x="16499" y="5024"/>
                    </a:lnTo>
                    <a:lnTo>
                      <a:pt x="8588" y="9593"/>
                    </a:lnTo>
                    <a:lnTo>
                      <a:pt x="635" y="5024"/>
                    </a:lnTo>
                    <a:lnTo>
                      <a:pt x="8588" y="498"/>
                    </a:lnTo>
                    <a:close/>
                    <a:moveTo>
                      <a:pt x="8583" y="1"/>
                    </a:moveTo>
                    <a:cubicBezTo>
                      <a:pt x="8546" y="1"/>
                      <a:pt x="8504" y="11"/>
                      <a:pt x="8461" y="32"/>
                    </a:cubicBezTo>
                    <a:lnTo>
                      <a:pt x="128" y="4855"/>
                    </a:lnTo>
                    <a:cubicBezTo>
                      <a:pt x="43" y="4897"/>
                      <a:pt x="1" y="4982"/>
                      <a:pt x="1" y="5024"/>
                    </a:cubicBezTo>
                    <a:cubicBezTo>
                      <a:pt x="1" y="5109"/>
                      <a:pt x="43" y="5193"/>
                      <a:pt x="128" y="5236"/>
                    </a:cubicBezTo>
                    <a:lnTo>
                      <a:pt x="8461" y="10058"/>
                    </a:lnTo>
                    <a:cubicBezTo>
                      <a:pt x="8504" y="10058"/>
                      <a:pt x="8546" y="10100"/>
                      <a:pt x="8588" y="10100"/>
                    </a:cubicBezTo>
                    <a:cubicBezTo>
                      <a:pt x="8631" y="10100"/>
                      <a:pt x="8673" y="10058"/>
                      <a:pt x="8673" y="10058"/>
                    </a:cubicBezTo>
                    <a:lnTo>
                      <a:pt x="17049" y="5236"/>
                    </a:lnTo>
                    <a:cubicBezTo>
                      <a:pt x="17091" y="5193"/>
                      <a:pt x="17133" y="5109"/>
                      <a:pt x="17176" y="5024"/>
                    </a:cubicBezTo>
                    <a:cubicBezTo>
                      <a:pt x="17133" y="4982"/>
                      <a:pt x="17091" y="4897"/>
                      <a:pt x="17049" y="4855"/>
                    </a:cubicBezTo>
                    <a:lnTo>
                      <a:pt x="8673" y="32"/>
                    </a:lnTo>
                    <a:cubicBezTo>
                      <a:pt x="8652" y="11"/>
                      <a:pt x="8620" y="1"/>
                      <a:pt x="85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11"/>
              <p:cNvSpPr/>
              <p:nvPr/>
            </p:nvSpPr>
            <p:spPr>
              <a:xfrm>
                <a:off x="5986950" y="1861025"/>
                <a:ext cx="220000" cy="614175"/>
              </a:xfrm>
              <a:custGeom>
                <a:avLst/>
                <a:gdLst/>
                <a:ahLst/>
                <a:cxnLst/>
                <a:rect l="l" t="t" r="r" b="b"/>
                <a:pathLst>
                  <a:path w="8800" h="24567" extrusionOk="0">
                    <a:moveTo>
                      <a:pt x="466" y="582"/>
                    </a:moveTo>
                    <a:lnTo>
                      <a:pt x="8376" y="5150"/>
                    </a:lnTo>
                    <a:lnTo>
                      <a:pt x="8376" y="23932"/>
                    </a:lnTo>
                    <a:lnTo>
                      <a:pt x="466" y="19364"/>
                    </a:lnTo>
                    <a:lnTo>
                      <a:pt x="466" y="582"/>
                    </a:lnTo>
                    <a:close/>
                    <a:moveTo>
                      <a:pt x="217" y="0"/>
                    </a:moveTo>
                    <a:cubicBezTo>
                      <a:pt x="180" y="0"/>
                      <a:pt x="149" y="11"/>
                      <a:pt x="128" y="32"/>
                    </a:cubicBezTo>
                    <a:cubicBezTo>
                      <a:pt x="43" y="74"/>
                      <a:pt x="1" y="116"/>
                      <a:pt x="1" y="201"/>
                    </a:cubicBezTo>
                    <a:lnTo>
                      <a:pt x="1" y="19533"/>
                    </a:lnTo>
                    <a:cubicBezTo>
                      <a:pt x="1" y="19618"/>
                      <a:pt x="43" y="19702"/>
                      <a:pt x="128" y="19744"/>
                    </a:cubicBezTo>
                    <a:lnTo>
                      <a:pt x="8461" y="24567"/>
                    </a:lnTo>
                    <a:lnTo>
                      <a:pt x="8588" y="24567"/>
                    </a:lnTo>
                    <a:cubicBezTo>
                      <a:pt x="8630" y="24567"/>
                      <a:pt x="8673" y="24525"/>
                      <a:pt x="8673" y="24525"/>
                    </a:cubicBezTo>
                    <a:cubicBezTo>
                      <a:pt x="8757" y="24482"/>
                      <a:pt x="8799" y="24398"/>
                      <a:pt x="8799" y="24313"/>
                    </a:cubicBezTo>
                    <a:lnTo>
                      <a:pt x="8799" y="5023"/>
                    </a:lnTo>
                    <a:cubicBezTo>
                      <a:pt x="8799" y="4939"/>
                      <a:pt x="8757" y="4896"/>
                      <a:pt x="8673" y="4854"/>
                    </a:cubicBezTo>
                    <a:lnTo>
                      <a:pt x="339" y="32"/>
                    </a:lnTo>
                    <a:cubicBezTo>
                      <a:pt x="297" y="11"/>
                      <a:pt x="254" y="0"/>
                      <a:pt x="2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11"/>
              <p:cNvSpPr/>
              <p:nvPr/>
            </p:nvSpPr>
            <p:spPr>
              <a:xfrm>
                <a:off x="5783900" y="2348275"/>
                <a:ext cx="417750" cy="242200"/>
              </a:xfrm>
              <a:custGeom>
                <a:avLst/>
                <a:gdLst/>
                <a:ahLst/>
                <a:cxnLst/>
                <a:rect l="l" t="t" r="r" b="b"/>
                <a:pathLst>
                  <a:path w="16710" h="9688" extrusionOk="0">
                    <a:moveTo>
                      <a:pt x="16710" y="4823"/>
                    </a:moveTo>
                    <a:lnTo>
                      <a:pt x="8334" y="1"/>
                    </a:lnTo>
                    <a:lnTo>
                      <a:pt x="1" y="4823"/>
                    </a:lnTo>
                    <a:lnTo>
                      <a:pt x="8334" y="9688"/>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11"/>
              <p:cNvSpPr/>
              <p:nvPr/>
            </p:nvSpPr>
            <p:spPr>
              <a:xfrm>
                <a:off x="5778625" y="2343250"/>
                <a:ext cx="428325" cy="252525"/>
              </a:xfrm>
              <a:custGeom>
                <a:avLst/>
                <a:gdLst/>
                <a:ahLst/>
                <a:cxnLst/>
                <a:rect l="l" t="t" r="r" b="b"/>
                <a:pathLst>
                  <a:path w="17133" h="10101" extrusionOk="0">
                    <a:moveTo>
                      <a:pt x="8545" y="498"/>
                    </a:moveTo>
                    <a:lnTo>
                      <a:pt x="16498" y="5024"/>
                    </a:lnTo>
                    <a:lnTo>
                      <a:pt x="8545" y="9593"/>
                    </a:lnTo>
                    <a:lnTo>
                      <a:pt x="635" y="5024"/>
                    </a:lnTo>
                    <a:lnTo>
                      <a:pt x="8545" y="498"/>
                    </a:lnTo>
                    <a:close/>
                    <a:moveTo>
                      <a:pt x="8550" y="1"/>
                    </a:moveTo>
                    <a:cubicBezTo>
                      <a:pt x="8513" y="1"/>
                      <a:pt x="8482" y="11"/>
                      <a:pt x="8461" y="32"/>
                    </a:cubicBezTo>
                    <a:lnTo>
                      <a:pt x="85" y="4855"/>
                    </a:lnTo>
                    <a:cubicBezTo>
                      <a:pt x="42" y="4897"/>
                      <a:pt x="0" y="4982"/>
                      <a:pt x="0" y="5024"/>
                    </a:cubicBezTo>
                    <a:cubicBezTo>
                      <a:pt x="0" y="5109"/>
                      <a:pt x="42" y="5193"/>
                      <a:pt x="85" y="5236"/>
                    </a:cubicBezTo>
                    <a:lnTo>
                      <a:pt x="8461" y="10058"/>
                    </a:lnTo>
                    <a:cubicBezTo>
                      <a:pt x="8461" y="10058"/>
                      <a:pt x="8503" y="10100"/>
                      <a:pt x="8545" y="10100"/>
                    </a:cubicBezTo>
                    <a:cubicBezTo>
                      <a:pt x="8587" y="10100"/>
                      <a:pt x="8630" y="10058"/>
                      <a:pt x="8672" y="10058"/>
                    </a:cubicBezTo>
                    <a:lnTo>
                      <a:pt x="17006" y="5236"/>
                    </a:lnTo>
                    <a:cubicBezTo>
                      <a:pt x="17090" y="5193"/>
                      <a:pt x="17132" y="5109"/>
                      <a:pt x="17132" y="5024"/>
                    </a:cubicBezTo>
                    <a:cubicBezTo>
                      <a:pt x="17132" y="4982"/>
                      <a:pt x="17090" y="4897"/>
                      <a:pt x="17006" y="4855"/>
                    </a:cubicBezTo>
                    <a:lnTo>
                      <a:pt x="8672" y="32"/>
                    </a:lnTo>
                    <a:cubicBezTo>
                      <a:pt x="8630" y="11"/>
                      <a:pt x="8587" y="1"/>
                      <a:pt x="85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11"/>
              <p:cNvSpPr/>
              <p:nvPr/>
            </p:nvSpPr>
            <p:spPr>
              <a:xfrm>
                <a:off x="5574500" y="1986600"/>
                <a:ext cx="417775" cy="241150"/>
              </a:xfrm>
              <a:custGeom>
                <a:avLst/>
                <a:gdLst/>
                <a:ahLst/>
                <a:cxnLst/>
                <a:rect l="l" t="t" r="r" b="b"/>
                <a:pathLst>
                  <a:path w="16711" h="9646" extrusionOk="0">
                    <a:moveTo>
                      <a:pt x="16710" y="4823"/>
                    </a:moveTo>
                    <a:lnTo>
                      <a:pt x="8377" y="0"/>
                    </a:lnTo>
                    <a:lnTo>
                      <a:pt x="1" y="4823"/>
                    </a:lnTo>
                    <a:lnTo>
                      <a:pt x="8377" y="9645"/>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11"/>
              <p:cNvSpPr/>
              <p:nvPr/>
            </p:nvSpPr>
            <p:spPr>
              <a:xfrm>
                <a:off x="5360875" y="1887450"/>
                <a:ext cx="220000" cy="587750"/>
              </a:xfrm>
              <a:custGeom>
                <a:avLst/>
                <a:gdLst/>
                <a:ahLst/>
                <a:cxnLst/>
                <a:rect l="l" t="t" r="r" b="b"/>
                <a:pathLst>
                  <a:path w="8800" h="23510" extrusionOk="0">
                    <a:moveTo>
                      <a:pt x="8377" y="625"/>
                    </a:moveTo>
                    <a:lnTo>
                      <a:pt x="8377" y="18307"/>
                    </a:lnTo>
                    <a:lnTo>
                      <a:pt x="424" y="22875"/>
                    </a:lnTo>
                    <a:lnTo>
                      <a:pt x="424" y="5193"/>
                    </a:lnTo>
                    <a:lnTo>
                      <a:pt x="8377" y="625"/>
                    </a:lnTo>
                    <a:close/>
                    <a:moveTo>
                      <a:pt x="8551" y="1"/>
                    </a:moveTo>
                    <a:cubicBezTo>
                      <a:pt x="8514" y="1"/>
                      <a:pt x="8482" y="11"/>
                      <a:pt x="8461" y="32"/>
                    </a:cubicBezTo>
                    <a:lnTo>
                      <a:pt x="85" y="4855"/>
                    </a:lnTo>
                    <a:cubicBezTo>
                      <a:pt x="43" y="4897"/>
                      <a:pt x="1" y="4982"/>
                      <a:pt x="1" y="5066"/>
                    </a:cubicBezTo>
                    <a:lnTo>
                      <a:pt x="1" y="23298"/>
                    </a:lnTo>
                    <a:cubicBezTo>
                      <a:pt x="1" y="23383"/>
                      <a:pt x="43" y="23468"/>
                      <a:pt x="85" y="23510"/>
                    </a:cubicBezTo>
                    <a:lnTo>
                      <a:pt x="212" y="23510"/>
                    </a:lnTo>
                    <a:cubicBezTo>
                      <a:pt x="255" y="23510"/>
                      <a:pt x="297" y="23468"/>
                      <a:pt x="297" y="23468"/>
                    </a:cubicBezTo>
                    <a:lnTo>
                      <a:pt x="8673" y="18645"/>
                    </a:lnTo>
                    <a:cubicBezTo>
                      <a:pt x="8757" y="18603"/>
                      <a:pt x="8800" y="18518"/>
                      <a:pt x="8800" y="18476"/>
                    </a:cubicBezTo>
                    <a:lnTo>
                      <a:pt x="8800" y="244"/>
                    </a:lnTo>
                    <a:cubicBezTo>
                      <a:pt x="8800" y="159"/>
                      <a:pt x="8757" y="75"/>
                      <a:pt x="8673" y="32"/>
                    </a:cubicBezTo>
                    <a:cubicBezTo>
                      <a:pt x="8630" y="11"/>
                      <a:pt x="8588" y="1"/>
                      <a:pt x="85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11"/>
              <p:cNvSpPr/>
              <p:nvPr/>
            </p:nvSpPr>
            <p:spPr>
              <a:xfrm>
                <a:off x="5360875" y="2343250"/>
                <a:ext cx="428350" cy="252525"/>
              </a:xfrm>
              <a:custGeom>
                <a:avLst/>
                <a:gdLst/>
                <a:ahLst/>
                <a:cxnLst/>
                <a:rect l="l" t="t" r="r" b="b"/>
                <a:pathLst>
                  <a:path w="17134" h="10101" extrusionOk="0">
                    <a:moveTo>
                      <a:pt x="8546" y="498"/>
                    </a:moveTo>
                    <a:lnTo>
                      <a:pt x="16499" y="5024"/>
                    </a:lnTo>
                    <a:lnTo>
                      <a:pt x="8546" y="9593"/>
                    </a:lnTo>
                    <a:lnTo>
                      <a:pt x="635" y="5024"/>
                    </a:lnTo>
                    <a:lnTo>
                      <a:pt x="8546" y="498"/>
                    </a:lnTo>
                    <a:close/>
                    <a:moveTo>
                      <a:pt x="8551" y="1"/>
                    </a:moveTo>
                    <a:cubicBezTo>
                      <a:pt x="8514" y="1"/>
                      <a:pt x="8482" y="11"/>
                      <a:pt x="8461" y="32"/>
                    </a:cubicBezTo>
                    <a:lnTo>
                      <a:pt x="85" y="4855"/>
                    </a:lnTo>
                    <a:cubicBezTo>
                      <a:pt x="43" y="4897"/>
                      <a:pt x="1" y="4982"/>
                      <a:pt x="1" y="5024"/>
                    </a:cubicBezTo>
                    <a:cubicBezTo>
                      <a:pt x="1" y="5109"/>
                      <a:pt x="43" y="5193"/>
                      <a:pt x="85" y="5236"/>
                    </a:cubicBezTo>
                    <a:lnTo>
                      <a:pt x="8461" y="10058"/>
                    </a:lnTo>
                    <a:cubicBezTo>
                      <a:pt x="8461" y="10058"/>
                      <a:pt x="8504" y="10100"/>
                      <a:pt x="8546" y="10100"/>
                    </a:cubicBezTo>
                    <a:cubicBezTo>
                      <a:pt x="8588" y="10100"/>
                      <a:pt x="8630" y="10058"/>
                      <a:pt x="8673" y="10058"/>
                    </a:cubicBezTo>
                    <a:lnTo>
                      <a:pt x="17006" y="5236"/>
                    </a:lnTo>
                    <a:cubicBezTo>
                      <a:pt x="17091" y="5193"/>
                      <a:pt x="17133" y="5109"/>
                      <a:pt x="17133" y="5024"/>
                    </a:cubicBezTo>
                    <a:cubicBezTo>
                      <a:pt x="17133" y="4982"/>
                      <a:pt x="17091" y="4897"/>
                      <a:pt x="17006" y="4855"/>
                    </a:cubicBezTo>
                    <a:lnTo>
                      <a:pt x="8673" y="32"/>
                    </a:lnTo>
                    <a:cubicBezTo>
                      <a:pt x="8630" y="11"/>
                      <a:pt x="8588" y="1"/>
                      <a:pt x="85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11"/>
              <p:cNvSpPr/>
              <p:nvPr/>
            </p:nvSpPr>
            <p:spPr>
              <a:xfrm>
                <a:off x="5569225" y="1525775"/>
                <a:ext cx="220000" cy="587750"/>
              </a:xfrm>
              <a:custGeom>
                <a:avLst/>
                <a:gdLst/>
                <a:ahLst/>
                <a:cxnLst/>
                <a:rect l="l" t="t" r="r" b="b"/>
                <a:pathLst>
                  <a:path w="8800" h="23510" extrusionOk="0">
                    <a:moveTo>
                      <a:pt x="8376" y="624"/>
                    </a:moveTo>
                    <a:lnTo>
                      <a:pt x="8376" y="18306"/>
                    </a:lnTo>
                    <a:lnTo>
                      <a:pt x="466" y="22875"/>
                    </a:lnTo>
                    <a:lnTo>
                      <a:pt x="466" y="5193"/>
                    </a:lnTo>
                    <a:lnTo>
                      <a:pt x="8376" y="624"/>
                    </a:lnTo>
                    <a:close/>
                    <a:moveTo>
                      <a:pt x="8582" y="0"/>
                    </a:moveTo>
                    <a:cubicBezTo>
                      <a:pt x="8545" y="0"/>
                      <a:pt x="8503" y="11"/>
                      <a:pt x="8461" y="32"/>
                    </a:cubicBezTo>
                    <a:lnTo>
                      <a:pt x="127" y="4854"/>
                    </a:lnTo>
                    <a:cubicBezTo>
                      <a:pt x="43" y="4897"/>
                      <a:pt x="0" y="4981"/>
                      <a:pt x="0" y="5066"/>
                    </a:cubicBezTo>
                    <a:lnTo>
                      <a:pt x="0" y="23256"/>
                    </a:lnTo>
                    <a:cubicBezTo>
                      <a:pt x="0" y="23340"/>
                      <a:pt x="43" y="23425"/>
                      <a:pt x="127" y="23467"/>
                    </a:cubicBezTo>
                    <a:cubicBezTo>
                      <a:pt x="127" y="23467"/>
                      <a:pt x="170" y="23510"/>
                      <a:pt x="212" y="23510"/>
                    </a:cubicBezTo>
                    <a:cubicBezTo>
                      <a:pt x="254" y="23510"/>
                      <a:pt x="296" y="23467"/>
                      <a:pt x="339" y="23467"/>
                    </a:cubicBezTo>
                    <a:lnTo>
                      <a:pt x="8672" y="18645"/>
                    </a:lnTo>
                    <a:cubicBezTo>
                      <a:pt x="8757" y="18603"/>
                      <a:pt x="8799" y="18518"/>
                      <a:pt x="8799" y="18433"/>
                    </a:cubicBezTo>
                    <a:lnTo>
                      <a:pt x="8799" y="244"/>
                    </a:lnTo>
                    <a:cubicBezTo>
                      <a:pt x="8799" y="159"/>
                      <a:pt x="8757" y="74"/>
                      <a:pt x="8672" y="32"/>
                    </a:cubicBezTo>
                    <a:cubicBezTo>
                      <a:pt x="8651" y="11"/>
                      <a:pt x="8619" y="0"/>
                      <a:pt x="858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369"/>
        <p:cNvGrpSpPr/>
        <p:nvPr/>
      </p:nvGrpSpPr>
      <p:grpSpPr>
        <a:xfrm>
          <a:off x="0" y="0"/>
          <a:ext cx="0" cy="0"/>
          <a:chOff x="0" y="0"/>
          <a:chExt cx="0" cy="0"/>
        </a:xfrm>
      </p:grpSpPr>
      <p:sp>
        <p:nvSpPr>
          <p:cNvPr id="370" name="Google Shape;370;p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ix Columns">
  <p:cSld name="CUSTOM_1">
    <p:spTree>
      <p:nvGrpSpPr>
        <p:cNvPr id="1" name="Shape 371"/>
        <p:cNvGrpSpPr/>
        <p:nvPr/>
      </p:nvGrpSpPr>
      <p:grpSpPr>
        <a:xfrm>
          <a:off x="0" y="0"/>
          <a:ext cx="0" cy="0"/>
          <a:chOff x="0" y="0"/>
          <a:chExt cx="0" cy="0"/>
        </a:xfrm>
      </p:grpSpPr>
      <p:sp>
        <p:nvSpPr>
          <p:cNvPr id="372" name="Google Shape;372;p13"/>
          <p:cNvSpPr txBox="1">
            <a:spLocks noGrp="1"/>
          </p:cNvSpPr>
          <p:nvPr>
            <p:ph type="title"/>
          </p:nvPr>
        </p:nvSpPr>
        <p:spPr>
          <a:xfrm>
            <a:off x="598475" y="623653"/>
            <a:ext cx="79398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300"/>
              <a:buNone/>
              <a:defRPr/>
            </a:lvl1pPr>
            <a:lvl2pPr lvl="1" algn="ctr" rtl="0">
              <a:spcBef>
                <a:spcPts val="0"/>
              </a:spcBef>
              <a:spcAft>
                <a:spcPts val="0"/>
              </a:spcAft>
              <a:buSzPts val="3300"/>
              <a:buNone/>
              <a:defRPr/>
            </a:lvl2pPr>
            <a:lvl3pPr lvl="2" algn="ctr" rtl="0">
              <a:spcBef>
                <a:spcPts val="0"/>
              </a:spcBef>
              <a:spcAft>
                <a:spcPts val="0"/>
              </a:spcAft>
              <a:buSzPts val="3300"/>
              <a:buNone/>
              <a:defRPr/>
            </a:lvl3pPr>
            <a:lvl4pPr lvl="3" algn="ctr" rtl="0">
              <a:spcBef>
                <a:spcPts val="0"/>
              </a:spcBef>
              <a:spcAft>
                <a:spcPts val="0"/>
              </a:spcAft>
              <a:buSzPts val="3300"/>
              <a:buNone/>
              <a:defRPr/>
            </a:lvl4pPr>
            <a:lvl5pPr lvl="4" algn="ctr" rtl="0">
              <a:spcBef>
                <a:spcPts val="0"/>
              </a:spcBef>
              <a:spcAft>
                <a:spcPts val="0"/>
              </a:spcAft>
              <a:buSzPts val="3300"/>
              <a:buNone/>
              <a:defRPr/>
            </a:lvl5pPr>
            <a:lvl6pPr lvl="5" algn="ctr" rtl="0">
              <a:spcBef>
                <a:spcPts val="0"/>
              </a:spcBef>
              <a:spcAft>
                <a:spcPts val="0"/>
              </a:spcAft>
              <a:buSzPts val="3300"/>
              <a:buNone/>
              <a:defRPr/>
            </a:lvl6pPr>
            <a:lvl7pPr lvl="6" algn="ctr" rtl="0">
              <a:spcBef>
                <a:spcPts val="0"/>
              </a:spcBef>
              <a:spcAft>
                <a:spcPts val="0"/>
              </a:spcAft>
              <a:buSzPts val="3300"/>
              <a:buNone/>
              <a:defRPr/>
            </a:lvl7pPr>
            <a:lvl8pPr lvl="7" algn="ctr" rtl="0">
              <a:spcBef>
                <a:spcPts val="0"/>
              </a:spcBef>
              <a:spcAft>
                <a:spcPts val="0"/>
              </a:spcAft>
              <a:buSzPts val="3300"/>
              <a:buNone/>
              <a:defRPr/>
            </a:lvl8pPr>
            <a:lvl9pPr lvl="8" algn="ctr" rtl="0">
              <a:spcBef>
                <a:spcPts val="0"/>
              </a:spcBef>
              <a:spcAft>
                <a:spcPts val="0"/>
              </a:spcAft>
              <a:buSzPts val="3300"/>
              <a:buNone/>
              <a:defRPr/>
            </a:lvl9pPr>
          </a:lstStyle>
          <a:p>
            <a:endParaRPr/>
          </a:p>
        </p:txBody>
      </p:sp>
      <p:sp>
        <p:nvSpPr>
          <p:cNvPr id="373" name="Google Shape;373;p13"/>
          <p:cNvSpPr txBox="1">
            <a:spLocks noGrp="1"/>
          </p:cNvSpPr>
          <p:nvPr>
            <p:ph type="title" idx="2"/>
          </p:nvPr>
        </p:nvSpPr>
        <p:spPr>
          <a:xfrm>
            <a:off x="1046450" y="1754825"/>
            <a:ext cx="1872600" cy="429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1800">
                <a:solidFill>
                  <a:schemeClr val="accent2"/>
                </a:solidFill>
              </a:defRPr>
            </a:lvl1pPr>
            <a:lvl2pPr lvl="1" algn="ctr" rtl="0">
              <a:spcBef>
                <a:spcPts val="0"/>
              </a:spcBef>
              <a:spcAft>
                <a:spcPts val="0"/>
              </a:spcAft>
              <a:buSzPts val="3300"/>
              <a:buNone/>
              <a:defRPr/>
            </a:lvl2pPr>
            <a:lvl3pPr lvl="2" algn="ctr" rtl="0">
              <a:spcBef>
                <a:spcPts val="0"/>
              </a:spcBef>
              <a:spcAft>
                <a:spcPts val="0"/>
              </a:spcAft>
              <a:buSzPts val="3300"/>
              <a:buNone/>
              <a:defRPr/>
            </a:lvl3pPr>
            <a:lvl4pPr lvl="3" algn="ctr" rtl="0">
              <a:spcBef>
                <a:spcPts val="0"/>
              </a:spcBef>
              <a:spcAft>
                <a:spcPts val="0"/>
              </a:spcAft>
              <a:buSzPts val="3300"/>
              <a:buNone/>
              <a:defRPr/>
            </a:lvl4pPr>
            <a:lvl5pPr lvl="4" algn="ctr" rtl="0">
              <a:spcBef>
                <a:spcPts val="0"/>
              </a:spcBef>
              <a:spcAft>
                <a:spcPts val="0"/>
              </a:spcAft>
              <a:buSzPts val="3300"/>
              <a:buNone/>
              <a:defRPr/>
            </a:lvl5pPr>
            <a:lvl6pPr lvl="5" algn="ctr" rtl="0">
              <a:spcBef>
                <a:spcPts val="0"/>
              </a:spcBef>
              <a:spcAft>
                <a:spcPts val="0"/>
              </a:spcAft>
              <a:buSzPts val="3300"/>
              <a:buNone/>
              <a:defRPr/>
            </a:lvl6pPr>
            <a:lvl7pPr lvl="6" algn="ctr" rtl="0">
              <a:spcBef>
                <a:spcPts val="0"/>
              </a:spcBef>
              <a:spcAft>
                <a:spcPts val="0"/>
              </a:spcAft>
              <a:buSzPts val="3300"/>
              <a:buNone/>
              <a:defRPr/>
            </a:lvl7pPr>
            <a:lvl8pPr lvl="7" algn="ctr" rtl="0">
              <a:spcBef>
                <a:spcPts val="0"/>
              </a:spcBef>
              <a:spcAft>
                <a:spcPts val="0"/>
              </a:spcAft>
              <a:buSzPts val="3300"/>
              <a:buNone/>
              <a:defRPr/>
            </a:lvl8pPr>
            <a:lvl9pPr lvl="8" algn="ctr" rtl="0">
              <a:spcBef>
                <a:spcPts val="0"/>
              </a:spcBef>
              <a:spcAft>
                <a:spcPts val="0"/>
              </a:spcAft>
              <a:buSzPts val="3300"/>
              <a:buNone/>
              <a:defRPr/>
            </a:lvl9pPr>
          </a:lstStyle>
          <a:p>
            <a:endParaRPr/>
          </a:p>
        </p:txBody>
      </p:sp>
      <p:sp>
        <p:nvSpPr>
          <p:cNvPr id="374" name="Google Shape;374;p13"/>
          <p:cNvSpPr txBox="1">
            <a:spLocks noGrp="1"/>
          </p:cNvSpPr>
          <p:nvPr>
            <p:ph type="subTitle" idx="1"/>
          </p:nvPr>
        </p:nvSpPr>
        <p:spPr>
          <a:xfrm>
            <a:off x="1046450" y="2175125"/>
            <a:ext cx="1872600" cy="830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75" name="Google Shape;375;p13"/>
          <p:cNvSpPr txBox="1">
            <a:spLocks noGrp="1"/>
          </p:cNvSpPr>
          <p:nvPr>
            <p:ph type="title" idx="3"/>
          </p:nvPr>
        </p:nvSpPr>
        <p:spPr>
          <a:xfrm>
            <a:off x="3638500" y="1754825"/>
            <a:ext cx="1866900" cy="429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1800">
                <a:solidFill>
                  <a:schemeClr val="accent2"/>
                </a:solidFill>
              </a:defRPr>
            </a:lvl1pPr>
            <a:lvl2pPr lvl="1" algn="ctr" rtl="0">
              <a:spcBef>
                <a:spcPts val="0"/>
              </a:spcBef>
              <a:spcAft>
                <a:spcPts val="0"/>
              </a:spcAft>
              <a:buSzPts val="3300"/>
              <a:buNone/>
              <a:defRPr/>
            </a:lvl2pPr>
            <a:lvl3pPr lvl="2" algn="ctr" rtl="0">
              <a:spcBef>
                <a:spcPts val="0"/>
              </a:spcBef>
              <a:spcAft>
                <a:spcPts val="0"/>
              </a:spcAft>
              <a:buSzPts val="3300"/>
              <a:buNone/>
              <a:defRPr/>
            </a:lvl3pPr>
            <a:lvl4pPr lvl="3" algn="ctr" rtl="0">
              <a:spcBef>
                <a:spcPts val="0"/>
              </a:spcBef>
              <a:spcAft>
                <a:spcPts val="0"/>
              </a:spcAft>
              <a:buSzPts val="3300"/>
              <a:buNone/>
              <a:defRPr/>
            </a:lvl4pPr>
            <a:lvl5pPr lvl="4" algn="ctr" rtl="0">
              <a:spcBef>
                <a:spcPts val="0"/>
              </a:spcBef>
              <a:spcAft>
                <a:spcPts val="0"/>
              </a:spcAft>
              <a:buSzPts val="3300"/>
              <a:buNone/>
              <a:defRPr/>
            </a:lvl5pPr>
            <a:lvl6pPr lvl="5" algn="ctr" rtl="0">
              <a:spcBef>
                <a:spcPts val="0"/>
              </a:spcBef>
              <a:spcAft>
                <a:spcPts val="0"/>
              </a:spcAft>
              <a:buSzPts val="3300"/>
              <a:buNone/>
              <a:defRPr/>
            </a:lvl6pPr>
            <a:lvl7pPr lvl="6" algn="ctr" rtl="0">
              <a:spcBef>
                <a:spcPts val="0"/>
              </a:spcBef>
              <a:spcAft>
                <a:spcPts val="0"/>
              </a:spcAft>
              <a:buSzPts val="3300"/>
              <a:buNone/>
              <a:defRPr/>
            </a:lvl7pPr>
            <a:lvl8pPr lvl="7" algn="ctr" rtl="0">
              <a:spcBef>
                <a:spcPts val="0"/>
              </a:spcBef>
              <a:spcAft>
                <a:spcPts val="0"/>
              </a:spcAft>
              <a:buSzPts val="3300"/>
              <a:buNone/>
              <a:defRPr/>
            </a:lvl8pPr>
            <a:lvl9pPr lvl="8" algn="ctr" rtl="0">
              <a:spcBef>
                <a:spcPts val="0"/>
              </a:spcBef>
              <a:spcAft>
                <a:spcPts val="0"/>
              </a:spcAft>
              <a:buSzPts val="3300"/>
              <a:buNone/>
              <a:defRPr/>
            </a:lvl9pPr>
          </a:lstStyle>
          <a:p>
            <a:endParaRPr/>
          </a:p>
        </p:txBody>
      </p:sp>
      <p:sp>
        <p:nvSpPr>
          <p:cNvPr id="376" name="Google Shape;376;p13"/>
          <p:cNvSpPr txBox="1">
            <a:spLocks noGrp="1"/>
          </p:cNvSpPr>
          <p:nvPr>
            <p:ph type="subTitle" idx="4"/>
          </p:nvPr>
        </p:nvSpPr>
        <p:spPr>
          <a:xfrm>
            <a:off x="3638499" y="2175125"/>
            <a:ext cx="1866900" cy="830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77" name="Google Shape;377;p13"/>
          <p:cNvSpPr txBox="1">
            <a:spLocks noGrp="1"/>
          </p:cNvSpPr>
          <p:nvPr>
            <p:ph type="title" idx="5"/>
          </p:nvPr>
        </p:nvSpPr>
        <p:spPr>
          <a:xfrm>
            <a:off x="6226776" y="1754825"/>
            <a:ext cx="1869000" cy="429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1800">
                <a:solidFill>
                  <a:schemeClr val="accent2"/>
                </a:solidFill>
              </a:defRPr>
            </a:lvl1pPr>
            <a:lvl2pPr lvl="1" algn="ctr" rtl="0">
              <a:spcBef>
                <a:spcPts val="0"/>
              </a:spcBef>
              <a:spcAft>
                <a:spcPts val="0"/>
              </a:spcAft>
              <a:buSzPts val="3300"/>
              <a:buNone/>
              <a:defRPr/>
            </a:lvl2pPr>
            <a:lvl3pPr lvl="2" algn="ctr" rtl="0">
              <a:spcBef>
                <a:spcPts val="0"/>
              </a:spcBef>
              <a:spcAft>
                <a:spcPts val="0"/>
              </a:spcAft>
              <a:buSzPts val="3300"/>
              <a:buNone/>
              <a:defRPr/>
            </a:lvl3pPr>
            <a:lvl4pPr lvl="3" algn="ctr" rtl="0">
              <a:spcBef>
                <a:spcPts val="0"/>
              </a:spcBef>
              <a:spcAft>
                <a:spcPts val="0"/>
              </a:spcAft>
              <a:buSzPts val="3300"/>
              <a:buNone/>
              <a:defRPr/>
            </a:lvl4pPr>
            <a:lvl5pPr lvl="4" algn="ctr" rtl="0">
              <a:spcBef>
                <a:spcPts val="0"/>
              </a:spcBef>
              <a:spcAft>
                <a:spcPts val="0"/>
              </a:spcAft>
              <a:buSzPts val="3300"/>
              <a:buNone/>
              <a:defRPr/>
            </a:lvl5pPr>
            <a:lvl6pPr lvl="5" algn="ctr" rtl="0">
              <a:spcBef>
                <a:spcPts val="0"/>
              </a:spcBef>
              <a:spcAft>
                <a:spcPts val="0"/>
              </a:spcAft>
              <a:buSzPts val="3300"/>
              <a:buNone/>
              <a:defRPr/>
            </a:lvl6pPr>
            <a:lvl7pPr lvl="6" algn="ctr" rtl="0">
              <a:spcBef>
                <a:spcPts val="0"/>
              </a:spcBef>
              <a:spcAft>
                <a:spcPts val="0"/>
              </a:spcAft>
              <a:buSzPts val="3300"/>
              <a:buNone/>
              <a:defRPr/>
            </a:lvl7pPr>
            <a:lvl8pPr lvl="7" algn="ctr" rtl="0">
              <a:spcBef>
                <a:spcPts val="0"/>
              </a:spcBef>
              <a:spcAft>
                <a:spcPts val="0"/>
              </a:spcAft>
              <a:buSzPts val="3300"/>
              <a:buNone/>
              <a:defRPr/>
            </a:lvl8pPr>
            <a:lvl9pPr lvl="8" algn="ctr" rtl="0">
              <a:spcBef>
                <a:spcPts val="0"/>
              </a:spcBef>
              <a:spcAft>
                <a:spcPts val="0"/>
              </a:spcAft>
              <a:buSzPts val="3300"/>
              <a:buNone/>
              <a:defRPr/>
            </a:lvl9pPr>
          </a:lstStyle>
          <a:p>
            <a:endParaRPr/>
          </a:p>
        </p:txBody>
      </p:sp>
      <p:sp>
        <p:nvSpPr>
          <p:cNvPr id="378" name="Google Shape;378;p13"/>
          <p:cNvSpPr txBox="1">
            <a:spLocks noGrp="1"/>
          </p:cNvSpPr>
          <p:nvPr>
            <p:ph type="subTitle" idx="6"/>
          </p:nvPr>
        </p:nvSpPr>
        <p:spPr>
          <a:xfrm>
            <a:off x="6226774" y="2175125"/>
            <a:ext cx="1869000" cy="830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79" name="Google Shape;379;p13"/>
          <p:cNvSpPr txBox="1">
            <a:spLocks noGrp="1"/>
          </p:cNvSpPr>
          <p:nvPr>
            <p:ph type="title" idx="7"/>
          </p:nvPr>
        </p:nvSpPr>
        <p:spPr>
          <a:xfrm>
            <a:off x="1046450" y="3305650"/>
            <a:ext cx="1872600" cy="429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1800">
                <a:solidFill>
                  <a:schemeClr val="accent2"/>
                </a:solidFill>
              </a:defRPr>
            </a:lvl1pPr>
            <a:lvl2pPr lvl="1" algn="ctr" rtl="0">
              <a:spcBef>
                <a:spcPts val="0"/>
              </a:spcBef>
              <a:spcAft>
                <a:spcPts val="0"/>
              </a:spcAft>
              <a:buSzPts val="3300"/>
              <a:buNone/>
              <a:defRPr/>
            </a:lvl2pPr>
            <a:lvl3pPr lvl="2" algn="ctr" rtl="0">
              <a:spcBef>
                <a:spcPts val="0"/>
              </a:spcBef>
              <a:spcAft>
                <a:spcPts val="0"/>
              </a:spcAft>
              <a:buSzPts val="3300"/>
              <a:buNone/>
              <a:defRPr/>
            </a:lvl3pPr>
            <a:lvl4pPr lvl="3" algn="ctr" rtl="0">
              <a:spcBef>
                <a:spcPts val="0"/>
              </a:spcBef>
              <a:spcAft>
                <a:spcPts val="0"/>
              </a:spcAft>
              <a:buSzPts val="3300"/>
              <a:buNone/>
              <a:defRPr/>
            </a:lvl4pPr>
            <a:lvl5pPr lvl="4" algn="ctr" rtl="0">
              <a:spcBef>
                <a:spcPts val="0"/>
              </a:spcBef>
              <a:spcAft>
                <a:spcPts val="0"/>
              </a:spcAft>
              <a:buSzPts val="3300"/>
              <a:buNone/>
              <a:defRPr/>
            </a:lvl5pPr>
            <a:lvl6pPr lvl="5" algn="ctr" rtl="0">
              <a:spcBef>
                <a:spcPts val="0"/>
              </a:spcBef>
              <a:spcAft>
                <a:spcPts val="0"/>
              </a:spcAft>
              <a:buSzPts val="3300"/>
              <a:buNone/>
              <a:defRPr/>
            </a:lvl6pPr>
            <a:lvl7pPr lvl="6" algn="ctr" rtl="0">
              <a:spcBef>
                <a:spcPts val="0"/>
              </a:spcBef>
              <a:spcAft>
                <a:spcPts val="0"/>
              </a:spcAft>
              <a:buSzPts val="3300"/>
              <a:buNone/>
              <a:defRPr/>
            </a:lvl7pPr>
            <a:lvl8pPr lvl="7" algn="ctr" rtl="0">
              <a:spcBef>
                <a:spcPts val="0"/>
              </a:spcBef>
              <a:spcAft>
                <a:spcPts val="0"/>
              </a:spcAft>
              <a:buSzPts val="3300"/>
              <a:buNone/>
              <a:defRPr/>
            </a:lvl8pPr>
            <a:lvl9pPr lvl="8" algn="ctr" rtl="0">
              <a:spcBef>
                <a:spcPts val="0"/>
              </a:spcBef>
              <a:spcAft>
                <a:spcPts val="0"/>
              </a:spcAft>
              <a:buSzPts val="3300"/>
              <a:buNone/>
              <a:defRPr/>
            </a:lvl9pPr>
          </a:lstStyle>
          <a:p>
            <a:endParaRPr/>
          </a:p>
        </p:txBody>
      </p:sp>
      <p:sp>
        <p:nvSpPr>
          <p:cNvPr id="380" name="Google Shape;380;p13"/>
          <p:cNvSpPr txBox="1">
            <a:spLocks noGrp="1"/>
          </p:cNvSpPr>
          <p:nvPr>
            <p:ph type="subTitle" idx="8"/>
          </p:nvPr>
        </p:nvSpPr>
        <p:spPr>
          <a:xfrm>
            <a:off x="1046450" y="3725950"/>
            <a:ext cx="1872600" cy="830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81" name="Google Shape;381;p13"/>
          <p:cNvSpPr txBox="1">
            <a:spLocks noGrp="1"/>
          </p:cNvSpPr>
          <p:nvPr>
            <p:ph type="title" idx="9"/>
          </p:nvPr>
        </p:nvSpPr>
        <p:spPr>
          <a:xfrm>
            <a:off x="3638500" y="3305650"/>
            <a:ext cx="1866900" cy="429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1800">
                <a:solidFill>
                  <a:schemeClr val="accent2"/>
                </a:solidFill>
              </a:defRPr>
            </a:lvl1pPr>
            <a:lvl2pPr lvl="1" algn="ctr" rtl="0">
              <a:spcBef>
                <a:spcPts val="0"/>
              </a:spcBef>
              <a:spcAft>
                <a:spcPts val="0"/>
              </a:spcAft>
              <a:buSzPts val="3300"/>
              <a:buNone/>
              <a:defRPr/>
            </a:lvl2pPr>
            <a:lvl3pPr lvl="2" algn="ctr" rtl="0">
              <a:spcBef>
                <a:spcPts val="0"/>
              </a:spcBef>
              <a:spcAft>
                <a:spcPts val="0"/>
              </a:spcAft>
              <a:buSzPts val="3300"/>
              <a:buNone/>
              <a:defRPr/>
            </a:lvl3pPr>
            <a:lvl4pPr lvl="3" algn="ctr" rtl="0">
              <a:spcBef>
                <a:spcPts val="0"/>
              </a:spcBef>
              <a:spcAft>
                <a:spcPts val="0"/>
              </a:spcAft>
              <a:buSzPts val="3300"/>
              <a:buNone/>
              <a:defRPr/>
            </a:lvl4pPr>
            <a:lvl5pPr lvl="4" algn="ctr" rtl="0">
              <a:spcBef>
                <a:spcPts val="0"/>
              </a:spcBef>
              <a:spcAft>
                <a:spcPts val="0"/>
              </a:spcAft>
              <a:buSzPts val="3300"/>
              <a:buNone/>
              <a:defRPr/>
            </a:lvl5pPr>
            <a:lvl6pPr lvl="5" algn="ctr" rtl="0">
              <a:spcBef>
                <a:spcPts val="0"/>
              </a:spcBef>
              <a:spcAft>
                <a:spcPts val="0"/>
              </a:spcAft>
              <a:buSzPts val="3300"/>
              <a:buNone/>
              <a:defRPr/>
            </a:lvl6pPr>
            <a:lvl7pPr lvl="6" algn="ctr" rtl="0">
              <a:spcBef>
                <a:spcPts val="0"/>
              </a:spcBef>
              <a:spcAft>
                <a:spcPts val="0"/>
              </a:spcAft>
              <a:buSzPts val="3300"/>
              <a:buNone/>
              <a:defRPr/>
            </a:lvl7pPr>
            <a:lvl8pPr lvl="7" algn="ctr" rtl="0">
              <a:spcBef>
                <a:spcPts val="0"/>
              </a:spcBef>
              <a:spcAft>
                <a:spcPts val="0"/>
              </a:spcAft>
              <a:buSzPts val="3300"/>
              <a:buNone/>
              <a:defRPr/>
            </a:lvl8pPr>
            <a:lvl9pPr lvl="8" algn="ctr" rtl="0">
              <a:spcBef>
                <a:spcPts val="0"/>
              </a:spcBef>
              <a:spcAft>
                <a:spcPts val="0"/>
              </a:spcAft>
              <a:buSzPts val="3300"/>
              <a:buNone/>
              <a:defRPr/>
            </a:lvl9pPr>
          </a:lstStyle>
          <a:p>
            <a:endParaRPr/>
          </a:p>
        </p:txBody>
      </p:sp>
      <p:sp>
        <p:nvSpPr>
          <p:cNvPr id="382" name="Google Shape;382;p13"/>
          <p:cNvSpPr txBox="1">
            <a:spLocks noGrp="1"/>
          </p:cNvSpPr>
          <p:nvPr>
            <p:ph type="subTitle" idx="13"/>
          </p:nvPr>
        </p:nvSpPr>
        <p:spPr>
          <a:xfrm>
            <a:off x="3638499" y="3725950"/>
            <a:ext cx="1866900" cy="830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83" name="Google Shape;383;p13"/>
          <p:cNvSpPr txBox="1">
            <a:spLocks noGrp="1"/>
          </p:cNvSpPr>
          <p:nvPr>
            <p:ph type="title" idx="14"/>
          </p:nvPr>
        </p:nvSpPr>
        <p:spPr>
          <a:xfrm>
            <a:off x="6226776" y="3305650"/>
            <a:ext cx="1869000" cy="429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1800">
                <a:solidFill>
                  <a:schemeClr val="accent2"/>
                </a:solidFill>
              </a:defRPr>
            </a:lvl1pPr>
            <a:lvl2pPr lvl="1" algn="ctr" rtl="0">
              <a:spcBef>
                <a:spcPts val="0"/>
              </a:spcBef>
              <a:spcAft>
                <a:spcPts val="0"/>
              </a:spcAft>
              <a:buSzPts val="3300"/>
              <a:buNone/>
              <a:defRPr/>
            </a:lvl2pPr>
            <a:lvl3pPr lvl="2" algn="ctr" rtl="0">
              <a:spcBef>
                <a:spcPts val="0"/>
              </a:spcBef>
              <a:spcAft>
                <a:spcPts val="0"/>
              </a:spcAft>
              <a:buSzPts val="3300"/>
              <a:buNone/>
              <a:defRPr/>
            </a:lvl3pPr>
            <a:lvl4pPr lvl="3" algn="ctr" rtl="0">
              <a:spcBef>
                <a:spcPts val="0"/>
              </a:spcBef>
              <a:spcAft>
                <a:spcPts val="0"/>
              </a:spcAft>
              <a:buSzPts val="3300"/>
              <a:buNone/>
              <a:defRPr/>
            </a:lvl4pPr>
            <a:lvl5pPr lvl="4" algn="ctr" rtl="0">
              <a:spcBef>
                <a:spcPts val="0"/>
              </a:spcBef>
              <a:spcAft>
                <a:spcPts val="0"/>
              </a:spcAft>
              <a:buSzPts val="3300"/>
              <a:buNone/>
              <a:defRPr/>
            </a:lvl5pPr>
            <a:lvl6pPr lvl="5" algn="ctr" rtl="0">
              <a:spcBef>
                <a:spcPts val="0"/>
              </a:spcBef>
              <a:spcAft>
                <a:spcPts val="0"/>
              </a:spcAft>
              <a:buSzPts val="3300"/>
              <a:buNone/>
              <a:defRPr/>
            </a:lvl6pPr>
            <a:lvl7pPr lvl="6" algn="ctr" rtl="0">
              <a:spcBef>
                <a:spcPts val="0"/>
              </a:spcBef>
              <a:spcAft>
                <a:spcPts val="0"/>
              </a:spcAft>
              <a:buSzPts val="3300"/>
              <a:buNone/>
              <a:defRPr/>
            </a:lvl7pPr>
            <a:lvl8pPr lvl="7" algn="ctr" rtl="0">
              <a:spcBef>
                <a:spcPts val="0"/>
              </a:spcBef>
              <a:spcAft>
                <a:spcPts val="0"/>
              </a:spcAft>
              <a:buSzPts val="3300"/>
              <a:buNone/>
              <a:defRPr/>
            </a:lvl8pPr>
            <a:lvl9pPr lvl="8" algn="ctr" rtl="0">
              <a:spcBef>
                <a:spcPts val="0"/>
              </a:spcBef>
              <a:spcAft>
                <a:spcPts val="0"/>
              </a:spcAft>
              <a:buSzPts val="3300"/>
              <a:buNone/>
              <a:defRPr/>
            </a:lvl9pPr>
          </a:lstStyle>
          <a:p>
            <a:endParaRPr/>
          </a:p>
        </p:txBody>
      </p:sp>
      <p:sp>
        <p:nvSpPr>
          <p:cNvPr id="384" name="Google Shape;384;p13"/>
          <p:cNvSpPr txBox="1">
            <a:spLocks noGrp="1"/>
          </p:cNvSpPr>
          <p:nvPr>
            <p:ph type="subTitle" idx="15"/>
          </p:nvPr>
        </p:nvSpPr>
        <p:spPr>
          <a:xfrm>
            <a:off x="6226774" y="3725950"/>
            <a:ext cx="1869000" cy="830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85" name="Google Shape;385;p13"/>
          <p:cNvSpPr/>
          <p:nvPr/>
        </p:nvSpPr>
        <p:spPr>
          <a:xfrm>
            <a:off x="-545773" y="2246536"/>
            <a:ext cx="1103237" cy="650429"/>
          </a:xfrm>
          <a:custGeom>
            <a:avLst/>
            <a:gdLst/>
            <a:ahLst/>
            <a:cxnLst/>
            <a:rect l="l" t="t" r="r" b="b"/>
            <a:pathLst>
              <a:path w="17133" h="10101" extrusionOk="0">
                <a:moveTo>
                  <a:pt x="8588" y="498"/>
                </a:moveTo>
                <a:lnTo>
                  <a:pt x="16498" y="5067"/>
                </a:lnTo>
                <a:lnTo>
                  <a:pt x="8588" y="9635"/>
                </a:lnTo>
                <a:lnTo>
                  <a:pt x="635" y="5067"/>
                </a:lnTo>
                <a:lnTo>
                  <a:pt x="8588" y="498"/>
                </a:lnTo>
                <a:close/>
                <a:moveTo>
                  <a:pt x="8583" y="1"/>
                </a:moveTo>
                <a:cubicBezTo>
                  <a:pt x="8546" y="1"/>
                  <a:pt x="8503" y="11"/>
                  <a:pt x="8461" y="33"/>
                </a:cubicBezTo>
                <a:lnTo>
                  <a:pt x="127" y="4855"/>
                </a:lnTo>
                <a:cubicBezTo>
                  <a:pt x="43" y="4897"/>
                  <a:pt x="1" y="4982"/>
                  <a:pt x="1" y="5067"/>
                </a:cubicBezTo>
                <a:cubicBezTo>
                  <a:pt x="1" y="5109"/>
                  <a:pt x="43" y="5193"/>
                  <a:pt x="127" y="5236"/>
                </a:cubicBezTo>
                <a:lnTo>
                  <a:pt x="8461" y="10058"/>
                </a:lnTo>
                <a:cubicBezTo>
                  <a:pt x="8503" y="10101"/>
                  <a:pt x="8546" y="10101"/>
                  <a:pt x="8588" y="10101"/>
                </a:cubicBezTo>
                <a:cubicBezTo>
                  <a:pt x="8630" y="10101"/>
                  <a:pt x="8630" y="10101"/>
                  <a:pt x="8672" y="10058"/>
                </a:cubicBezTo>
                <a:lnTo>
                  <a:pt x="17048" y="5236"/>
                </a:lnTo>
                <a:cubicBezTo>
                  <a:pt x="17091" y="5193"/>
                  <a:pt x="17133" y="5109"/>
                  <a:pt x="17133" y="5067"/>
                </a:cubicBezTo>
                <a:cubicBezTo>
                  <a:pt x="17133" y="4982"/>
                  <a:pt x="17091" y="4897"/>
                  <a:pt x="17048" y="4855"/>
                </a:cubicBezTo>
                <a:lnTo>
                  <a:pt x="8672" y="33"/>
                </a:lnTo>
                <a:cubicBezTo>
                  <a:pt x="8651" y="11"/>
                  <a:pt x="8620" y="1"/>
                  <a:pt x="85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13"/>
          <p:cNvSpPr/>
          <p:nvPr/>
        </p:nvSpPr>
        <p:spPr>
          <a:xfrm>
            <a:off x="-532161" y="4122686"/>
            <a:ext cx="1075999" cy="621066"/>
          </a:xfrm>
          <a:custGeom>
            <a:avLst/>
            <a:gdLst/>
            <a:ahLst/>
            <a:cxnLst/>
            <a:rect l="l" t="t" r="r" b="b"/>
            <a:pathLst>
              <a:path w="16710" h="9645" extrusionOk="0">
                <a:moveTo>
                  <a:pt x="0" y="4823"/>
                </a:moveTo>
                <a:lnTo>
                  <a:pt x="8334" y="9645"/>
                </a:lnTo>
                <a:lnTo>
                  <a:pt x="16709" y="4823"/>
                </a:lnTo>
                <a:lnTo>
                  <a:pt x="83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13"/>
          <p:cNvSpPr/>
          <p:nvPr/>
        </p:nvSpPr>
        <p:spPr>
          <a:xfrm rot="10800000">
            <a:off x="8601000" y="2246536"/>
            <a:ext cx="1103237" cy="650429"/>
          </a:xfrm>
          <a:custGeom>
            <a:avLst/>
            <a:gdLst/>
            <a:ahLst/>
            <a:cxnLst/>
            <a:rect l="l" t="t" r="r" b="b"/>
            <a:pathLst>
              <a:path w="17133" h="10101" extrusionOk="0">
                <a:moveTo>
                  <a:pt x="8588" y="498"/>
                </a:moveTo>
                <a:lnTo>
                  <a:pt x="16498" y="5067"/>
                </a:lnTo>
                <a:lnTo>
                  <a:pt x="8588" y="9635"/>
                </a:lnTo>
                <a:lnTo>
                  <a:pt x="635" y="5067"/>
                </a:lnTo>
                <a:lnTo>
                  <a:pt x="8588" y="498"/>
                </a:lnTo>
                <a:close/>
                <a:moveTo>
                  <a:pt x="8583" y="1"/>
                </a:moveTo>
                <a:cubicBezTo>
                  <a:pt x="8546" y="1"/>
                  <a:pt x="8503" y="11"/>
                  <a:pt x="8461" y="33"/>
                </a:cubicBezTo>
                <a:lnTo>
                  <a:pt x="127" y="4855"/>
                </a:lnTo>
                <a:cubicBezTo>
                  <a:pt x="43" y="4897"/>
                  <a:pt x="1" y="4982"/>
                  <a:pt x="1" y="5067"/>
                </a:cubicBezTo>
                <a:cubicBezTo>
                  <a:pt x="1" y="5109"/>
                  <a:pt x="43" y="5193"/>
                  <a:pt x="127" y="5236"/>
                </a:cubicBezTo>
                <a:lnTo>
                  <a:pt x="8461" y="10058"/>
                </a:lnTo>
                <a:cubicBezTo>
                  <a:pt x="8503" y="10101"/>
                  <a:pt x="8546" y="10101"/>
                  <a:pt x="8588" y="10101"/>
                </a:cubicBezTo>
                <a:cubicBezTo>
                  <a:pt x="8630" y="10101"/>
                  <a:pt x="8630" y="10101"/>
                  <a:pt x="8672" y="10058"/>
                </a:cubicBezTo>
                <a:lnTo>
                  <a:pt x="17048" y="5236"/>
                </a:lnTo>
                <a:cubicBezTo>
                  <a:pt x="17091" y="5193"/>
                  <a:pt x="17133" y="5109"/>
                  <a:pt x="17133" y="5067"/>
                </a:cubicBezTo>
                <a:cubicBezTo>
                  <a:pt x="17133" y="4982"/>
                  <a:pt x="17091" y="4897"/>
                  <a:pt x="17048" y="4855"/>
                </a:cubicBezTo>
                <a:lnTo>
                  <a:pt x="8672" y="33"/>
                </a:lnTo>
                <a:cubicBezTo>
                  <a:pt x="8651" y="11"/>
                  <a:pt x="8620" y="1"/>
                  <a:pt x="85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13"/>
          <p:cNvSpPr/>
          <p:nvPr/>
        </p:nvSpPr>
        <p:spPr>
          <a:xfrm rot="10800000">
            <a:off x="8600051" y="4120625"/>
            <a:ext cx="1075999" cy="621066"/>
          </a:xfrm>
          <a:custGeom>
            <a:avLst/>
            <a:gdLst/>
            <a:ahLst/>
            <a:cxnLst/>
            <a:rect l="l" t="t" r="r" b="b"/>
            <a:pathLst>
              <a:path w="16710" h="9645" extrusionOk="0">
                <a:moveTo>
                  <a:pt x="0" y="4823"/>
                </a:moveTo>
                <a:lnTo>
                  <a:pt x="8334" y="9645"/>
                </a:lnTo>
                <a:lnTo>
                  <a:pt x="16709" y="4823"/>
                </a:lnTo>
                <a:lnTo>
                  <a:pt x="833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13"/>
          <p:cNvSpPr/>
          <p:nvPr/>
        </p:nvSpPr>
        <p:spPr>
          <a:xfrm rot="10800000">
            <a:off x="8600051" y="400288"/>
            <a:ext cx="1075999" cy="621066"/>
          </a:xfrm>
          <a:custGeom>
            <a:avLst/>
            <a:gdLst/>
            <a:ahLst/>
            <a:cxnLst/>
            <a:rect l="l" t="t" r="r" b="b"/>
            <a:pathLst>
              <a:path w="16710" h="9645" extrusionOk="0">
                <a:moveTo>
                  <a:pt x="0" y="4823"/>
                </a:moveTo>
                <a:lnTo>
                  <a:pt x="8334" y="9645"/>
                </a:lnTo>
                <a:lnTo>
                  <a:pt x="16709" y="4823"/>
                </a:lnTo>
                <a:lnTo>
                  <a:pt x="83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13"/>
          <p:cNvSpPr/>
          <p:nvPr/>
        </p:nvSpPr>
        <p:spPr>
          <a:xfrm>
            <a:off x="-532161" y="402348"/>
            <a:ext cx="1075999" cy="621066"/>
          </a:xfrm>
          <a:custGeom>
            <a:avLst/>
            <a:gdLst/>
            <a:ahLst/>
            <a:cxnLst/>
            <a:rect l="l" t="t" r="r" b="b"/>
            <a:pathLst>
              <a:path w="16710" h="9645" extrusionOk="0">
                <a:moveTo>
                  <a:pt x="0" y="4823"/>
                </a:moveTo>
                <a:lnTo>
                  <a:pt x="8334" y="9645"/>
                </a:lnTo>
                <a:lnTo>
                  <a:pt x="16709" y="4823"/>
                </a:lnTo>
                <a:lnTo>
                  <a:pt x="833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Four Columns">
  <p:cSld name="CUSTOM_3">
    <p:spTree>
      <p:nvGrpSpPr>
        <p:cNvPr id="1" name="Shape 391"/>
        <p:cNvGrpSpPr/>
        <p:nvPr/>
      </p:nvGrpSpPr>
      <p:grpSpPr>
        <a:xfrm>
          <a:off x="0" y="0"/>
          <a:ext cx="0" cy="0"/>
          <a:chOff x="0" y="0"/>
          <a:chExt cx="0" cy="0"/>
        </a:xfrm>
      </p:grpSpPr>
      <p:sp>
        <p:nvSpPr>
          <p:cNvPr id="392" name="Google Shape;392;p14"/>
          <p:cNvSpPr txBox="1">
            <a:spLocks noGrp="1"/>
          </p:cNvSpPr>
          <p:nvPr>
            <p:ph type="subTitle" idx="1"/>
          </p:nvPr>
        </p:nvSpPr>
        <p:spPr>
          <a:xfrm>
            <a:off x="4644436" y="3535200"/>
            <a:ext cx="1695300" cy="103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00" b="0"/>
            </a:lvl1pPr>
            <a:lvl2pPr lvl="1" algn="ctr" rtl="0">
              <a:lnSpc>
                <a:spcPct val="100000"/>
              </a:lnSpc>
              <a:spcBef>
                <a:spcPts val="160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393" name="Google Shape;393;p14"/>
          <p:cNvSpPr txBox="1">
            <a:spLocks noGrp="1"/>
          </p:cNvSpPr>
          <p:nvPr>
            <p:ph type="subTitle" idx="2"/>
          </p:nvPr>
        </p:nvSpPr>
        <p:spPr>
          <a:xfrm>
            <a:off x="6482798" y="3535200"/>
            <a:ext cx="1711500" cy="103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394" name="Google Shape;394;p14"/>
          <p:cNvSpPr txBox="1">
            <a:spLocks noGrp="1"/>
          </p:cNvSpPr>
          <p:nvPr>
            <p:ph type="subTitle" idx="3"/>
          </p:nvPr>
        </p:nvSpPr>
        <p:spPr>
          <a:xfrm>
            <a:off x="944348" y="3535200"/>
            <a:ext cx="1695300" cy="103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395" name="Google Shape;395;p14"/>
          <p:cNvSpPr txBox="1">
            <a:spLocks noGrp="1"/>
          </p:cNvSpPr>
          <p:nvPr>
            <p:ph type="subTitle" idx="4"/>
          </p:nvPr>
        </p:nvSpPr>
        <p:spPr>
          <a:xfrm>
            <a:off x="2789849" y="3535200"/>
            <a:ext cx="1711500" cy="103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00" b="0"/>
            </a:lvl1pPr>
            <a:lvl2pPr lvl="1" algn="ctr" rtl="0">
              <a:lnSpc>
                <a:spcPct val="100000"/>
              </a:lnSpc>
              <a:spcBef>
                <a:spcPts val="160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396" name="Google Shape;396;p14"/>
          <p:cNvSpPr txBox="1">
            <a:spLocks noGrp="1"/>
          </p:cNvSpPr>
          <p:nvPr>
            <p:ph type="title"/>
          </p:nvPr>
        </p:nvSpPr>
        <p:spPr>
          <a:xfrm>
            <a:off x="945384" y="3097956"/>
            <a:ext cx="1711500" cy="401700"/>
          </a:xfrm>
          <a:prstGeom prst="rect">
            <a:avLst/>
          </a:prstGeom>
          <a:noFill/>
          <a:ln>
            <a:noFill/>
          </a:ln>
        </p:spPr>
        <p:txBody>
          <a:bodyPr spcFirstLastPara="1" wrap="square" lIns="0" tIns="0" rIns="0" bIns="0" anchor="b" anchorCtr="0">
            <a:noAutofit/>
          </a:bodyPr>
          <a:lstStyle>
            <a:lvl1pPr lvl="0" algn="ctr" rtl="0">
              <a:spcBef>
                <a:spcPts val="0"/>
              </a:spcBef>
              <a:spcAft>
                <a:spcPts val="0"/>
              </a:spcAft>
              <a:buClr>
                <a:srgbClr val="000000"/>
              </a:buClr>
              <a:buSzPts val="3300"/>
              <a:buNone/>
              <a:defRPr sz="1800" i="0">
                <a:solidFill>
                  <a:schemeClr val="lt2"/>
                </a:solidFill>
              </a:defRPr>
            </a:lvl1pPr>
            <a:lvl2pPr lvl="1" algn="ctr" rtl="0">
              <a:spcBef>
                <a:spcPts val="0"/>
              </a:spcBef>
              <a:spcAft>
                <a:spcPts val="0"/>
              </a:spcAft>
              <a:buClr>
                <a:srgbClr val="000000"/>
              </a:buClr>
              <a:buSzPts val="3000"/>
              <a:buNone/>
              <a:defRPr sz="3000">
                <a:solidFill>
                  <a:srgbClr val="000000"/>
                </a:solidFill>
              </a:defRPr>
            </a:lvl2pPr>
            <a:lvl3pPr lvl="2" algn="ctr" rtl="0">
              <a:spcBef>
                <a:spcPts val="0"/>
              </a:spcBef>
              <a:spcAft>
                <a:spcPts val="0"/>
              </a:spcAft>
              <a:buClr>
                <a:srgbClr val="000000"/>
              </a:buClr>
              <a:buSzPts val="3000"/>
              <a:buNone/>
              <a:defRPr sz="3000">
                <a:solidFill>
                  <a:srgbClr val="000000"/>
                </a:solidFill>
              </a:defRPr>
            </a:lvl3pPr>
            <a:lvl4pPr lvl="3" algn="ctr" rtl="0">
              <a:spcBef>
                <a:spcPts val="0"/>
              </a:spcBef>
              <a:spcAft>
                <a:spcPts val="0"/>
              </a:spcAft>
              <a:buClr>
                <a:srgbClr val="000000"/>
              </a:buClr>
              <a:buSzPts val="3000"/>
              <a:buNone/>
              <a:defRPr sz="3000">
                <a:solidFill>
                  <a:srgbClr val="000000"/>
                </a:solidFill>
              </a:defRPr>
            </a:lvl4pPr>
            <a:lvl5pPr lvl="4" algn="ctr" rtl="0">
              <a:spcBef>
                <a:spcPts val="0"/>
              </a:spcBef>
              <a:spcAft>
                <a:spcPts val="0"/>
              </a:spcAft>
              <a:buClr>
                <a:srgbClr val="000000"/>
              </a:buClr>
              <a:buSzPts val="3000"/>
              <a:buNone/>
              <a:defRPr sz="3000">
                <a:solidFill>
                  <a:srgbClr val="000000"/>
                </a:solidFill>
              </a:defRPr>
            </a:lvl5pPr>
            <a:lvl6pPr lvl="5" algn="ctr" rtl="0">
              <a:spcBef>
                <a:spcPts val="0"/>
              </a:spcBef>
              <a:spcAft>
                <a:spcPts val="0"/>
              </a:spcAft>
              <a:buClr>
                <a:srgbClr val="000000"/>
              </a:buClr>
              <a:buSzPts val="3000"/>
              <a:buNone/>
              <a:defRPr sz="3000">
                <a:solidFill>
                  <a:srgbClr val="000000"/>
                </a:solidFill>
              </a:defRPr>
            </a:lvl6pPr>
            <a:lvl7pPr lvl="6" algn="ctr" rtl="0">
              <a:spcBef>
                <a:spcPts val="0"/>
              </a:spcBef>
              <a:spcAft>
                <a:spcPts val="0"/>
              </a:spcAft>
              <a:buClr>
                <a:srgbClr val="000000"/>
              </a:buClr>
              <a:buSzPts val="3000"/>
              <a:buNone/>
              <a:defRPr sz="3000">
                <a:solidFill>
                  <a:srgbClr val="000000"/>
                </a:solidFill>
              </a:defRPr>
            </a:lvl7pPr>
            <a:lvl8pPr lvl="7" algn="ctr" rtl="0">
              <a:spcBef>
                <a:spcPts val="0"/>
              </a:spcBef>
              <a:spcAft>
                <a:spcPts val="0"/>
              </a:spcAft>
              <a:buClr>
                <a:srgbClr val="000000"/>
              </a:buClr>
              <a:buSzPts val="3000"/>
              <a:buNone/>
              <a:defRPr sz="3000">
                <a:solidFill>
                  <a:srgbClr val="000000"/>
                </a:solidFill>
              </a:defRPr>
            </a:lvl8pPr>
            <a:lvl9pPr lvl="8" algn="ctr" rtl="0">
              <a:spcBef>
                <a:spcPts val="0"/>
              </a:spcBef>
              <a:spcAft>
                <a:spcPts val="0"/>
              </a:spcAft>
              <a:buClr>
                <a:srgbClr val="000000"/>
              </a:buClr>
              <a:buSzPts val="3000"/>
              <a:buNone/>
              <a:defRPr sz="3000">
                <a:solidFill>
                  <a:srgbClr val="000000"/>
                </a:solidFill>
              </a:defRPr>
            </a:lvl9pPr>
          </a:lstStyle>
          <a:p>
            <a:endParaRPr/>
          </a:p>
        </p:txBody>
      </p:sp>
      <p:sp>
        <p:nvSpPr>
          <p:cNvPr id="397" name="Google Shape;397;p14"/>
          <p:cNvSpPr txBox="1">
            <a:spLocks noGrp="1"/>
          </p:cNvSpPr>
          <p:nvPr>
            <p:ph type="title" idx="5"/>
          </p:nvPr>
        </p:nvSpPr>
        <p:spPr>
          <a:xfrm>
            <a:off x="2786613" y="3097967"/>
            <a:ext cx="1711500" cy="401700"/>
          </a:xfrm>
          <a:prstGeom prst="rect">
            <a:avLst/>
          </a:prstGeom>
          <a:noFill/>
          <a:ln>
            <a:noFill/>
          </a:ln>
        </p:spPr>
        <p:txBody>
          <a:bodyPr spcFirstLastPara="1" wrap="square" lIns="0" tIns="0" rIns="0" bIns="0" anchor="b" anchorCtr="0">
            <a:noAutofit/>
          </a:bodyPr>
          <a:lstStyle>
            <a:lvl1pPr lvl="0" algn="ctr" rtl="0">
              <a:spcBef>
                <a:spcPts val="0"/>
              </a:spcBef>
              <a:spcAft>
                <a:spcPts val="0"/>
              </a:spcAft>
              <a:buClr>
                <a:srgbClr val="000000"/>
              </a:buClr>
              <a:buSzPts val="3300"/>
              <a:buNone/>
              <a:defRPr sz="1800" i="0">
                <a:solidFill>
                  <a:schemeClr val="lt2"/>
                </a:solidFill>
              </a:defRPr>
            </a:lvl1pPr>
            <a:lvl2pPr lvl="1" algn="ctr" rtl="0">
              <a:spcBef>
                <a:spcPts val="0"/>
              </a:spcBef>
              <a:spcAft>
                <a:spcPts val="0"/>
              </a:spcAft>
              <a:buClr>
                <a:srgbClr val="000000"/>
              </a:buClr>
              <a:buSzPts val="3000"/>
              <a:buNone/>
              <a:defRPr sz="3000">
                <a:solidFill>
                  <a:srgbClr val="000000"/>
                </a:solidFill>
              </a:defRPr>
            </a:lvl2pPr>
            <a:lvl3pPr lvl="2" algn="ctr" rtl="0">
              <a:spcBef>
                <a:spcPts val="0"/>
              </a:spcBef>
              <a:spcAft>
                <a:spcPts val="0"/>
              </a:spcAft>
              <a:buClr>
                <a:srgbClr val="000000"/>
              </a:buClr>
              <a:buSzPts val="3000"/>
              <a:buNone/>
              <a:defRPr sz="3000">
                <a:solidFill>
                  <a:srgbClr val="000000"/>
                </a:solidFill>
              </a:defRPr>
            </a:lvl3pPr>
            <a:lvl4pPr lvl="3" algn="ctr" rtl="0">
              <a:spcBef>
                <a:spcPts val="0"/>
              </a:spcBef>
              <a:spcAft>
                <a:spcPts val="0"/>
              </a:spcAft>
              <a:buClr>
                <a:srgbClr val="000000"/>
              </a:buClr>
              <a:buSzPts val="3000"/>
              <a:buNone/>
              <a:defRPr sz="3000">
                <a:solidFill>
                  <a:srgbClr val="000000"/>
                </a:solidFill>
              </a:defRPr>
            </a:lvl4pPr>
            <a:lvl5pPr lvl="4" algn="ctr" rtl="0">
              <a:spcBef>
                <a:spcPts val="0"/>
              </a:spcBef>
              <a:spcAft>
                <a:spcPts val="0"/>
              </a:spcAft>
              <a:buClr>
                <a:srgbClr val="000000"/>
              </a:buClr>
              <a:buSzPts val="3000"/>
              <a:buNone/>
              <a:defRPr sz="3000">
                <a:solidFill>
                  <a:srgbClr val="000000"/>
                </a:solidFill>
              </a:defRPr>
            </a:lvl5pPr>
            <a:lvl6pPr lvl="5" algn="ctr" rtl="0">
              <a:spcBef>
                <a:spcPts val="0"/>
              </a:spcBef>
              <a:spcAft>
                <a:spcPts val="0"/>
              </a:spcAft>
              <a:buClr>
                <a:srgbClr val="000000"/>
              </a:buClr>
              <a:buSzPts val="3000"/>
              <a:buNone/>
              <a:defRPr sz="3000">
                <a:solidFill>
                  <a:srgbClr val="000000"/>
                </a:solidFill>
              </a:defRPr>
            </a:lvl6pPr>
            <a:lvl7pPr lvl="6" algn="ctr" rtl="0">
              <a:spcBef>
                <a:spcPts val="0"/>
              </a:spcBef>
              <a:spcAft>
                <a:spcPts val="0"/>
              </a:spcAft>
              <a:buClr>
                <a:srgbClr val="000000"/>
              </a:buClr>
              <a:buSzPts val="3000"/>
              <a:buNone/>
              <a:defRPr sz="3000">
                <a:solidFill>
                  <a:srgbClr val="000000"/>
                </a:solidFill>
              </a:defRPr>
            </a:lvl7pPr>
            <a:lvl8pPr lvl="7" algn="ctr" rtl="0">
              <a:spcBef>
                <a:spcPts val="0"/>
              </a:spcBef>
              <a:spcAft>
                <a:spcPts val="0"/>
              </a:spcAft>
              <a:buClr>
                <a:srgbClr val="000000"/>
              </a:buClr>
              <a:buSzPts val="3000"/>
              <a:buNone/>
              <a:defRPr sz="3000">
                <a:solidFill>
                  <a:srgbClr val="000000"/>
                </a:solidFill>
              </a:defRPr>
            </a:lvl8pPr>
            <a:lvl9pPr lvl="8" algn="ctr" rtl="0">
              <a:spcBef>
                <a:spcPts val="0"/>
              </a:spcBef>
              <a:spcAft>
                <a:spcPts val="0"/>
              </a:spcAft>
              <a:buClr>
                <a:srgbClr val="000000"/>
              </a:buClr>
              <a:buSzPts val="3000"/>
              <a:buNone/>
              <a:defRPr sz="3000">
                <a:solidFill>
                  <a:srgbClr val="000000"/>
                </a:solidFill>
              </a:defRPr>
            </a:lvl9pPr>
          </a:lstStyle>
          <a:p>
            <a:endParaRPr/>
          </a:p>
        </p:txBody>
      </p:sp>
      <p:sp>
        <p:nvSpPr>
          <p:cNvPr id="398" name="Google Shape;398;p14"/>
          <p:cNvSpPr txBox="1">
            <a:spLocks noGrp="1"/>
          </p:cNvSpPr>
          <p:nvPr>
            <p:ph type="title" idx="6"/>
          </p:nvPr>
        </p:nvSpPr>
        <p:spPr>
          <a:xfrm>
            <a:off x="4609461" y="3097955"/>
            <a:ext cx="1765200" cy="401700"/>
          </a:xfrm>
          <a:prstGeom prst="rect">
            <a:avLst/>
          </a:prstGeom>
          <a:noFill/>
          <a:ln>
            <a:noFill/>
          </a:ln>
        </p:spPr>
        <p:txBody>
          <a:bodyPr spcFirstLastPara="1" wrap="square" lIns="0" tIns="0" rIns="0" bIns="0" anchor="b" anchorCtr="0">
            <a:noAutofit/>
          </a:bodyPr>
          <a:lstStyle>
            <a:lvl1pPr lvl="0" algn="ctr" rtl="0">
              <a:spcBef>
                <a:spcPts val="0"/>
              </a:spcBef>
              <a:spcAft>
                <a:spcPts val="0"/>
              </a:spcAft>
              <a:buClr>
                <a:srgbClr val="000000"/>
              </a:buClr>
              <a:buSzPts val="3300"/>
              <a:buNone/>
              <a:defRPr sz="1800" i="0">
                <a:solidFill>
                  <a:schemeClr val="lt2"/>
                </a:solidFill>
              </a:defRPr>
            </a:lvl1pPr>
            <a:lvl2pPr lvl="1" algn="ctr" rtl="0">
              <a:spcBef>
                <a:spcPts val="0"/>
              </a:spcBef>
              <a:spcAft>
                <a:spcPts val="0"/>
              </a:spcAft>
              <a:buClr>
                <a:srgbClr val="000000"/>
              </a:buClr>
              <a:buSzPts val="3000"/>
              <a:buNone/>
              <a:defRPr sz="3000">
                <a:solidFill>
                  <a:srgbClr val="000000"/>
                </a:solidFill>
              </a:defRPr>
            </a:lvl2pPr>
            <a:lvl3pPr lvl="2" algn="ctr" rtl="0">
              <a:spcBef>
                <a:spcPts val="0"/>
              </a:spcBef>
              <a:spcAft>
                <a:spcPts val="0"/>
              </a:spcAft>
              <a:buClr>
                <a:srgbClr val="000000"/>
              </a:buClr>
              <a:buSzPts val="3000"/>
              <a:buNone/>
              <a:defRPr sz="3000">
                <a:solidFill>
                  <a:srgbClr val="000000"/>
                </a:solidFill>
              </a:defRPr>
            </a:lvl3pPr>
            <a:lvl4pPr lvl="3" algn="ctr" rtl="0">
              <a:spcBef>
                <a:spcPts val="0"/>
              </a:spcBef>
              <a:spcAft>
                <a:spcPts val="0"/>
              </a:spcAft>
              <a:buClr>
                <a:srgbClr val="000000"/>
              </a:buClr>
              <a:buSzPts val="3000"/>
              <a:buNone/>
              <a:defRPr sz="3000">
                <a:solidFill>
                  <a:srgbClr val="000000"/>
                </a:solidFill>
              </a:defRPr>
            </a:lvl4pPr>
            <a:lvl5pPr lvl="4" algn="ctr" rtl="0">
              <a:spcBef>
                <a:spcPts val="0"/>
              </a:spcBef>
              <a:spcAft>
                <a:spcPts val="0"/>
              </a:spcAft>
              <a:buClr>
                <a:srgbClr val="000000"/>
              </a:buClr>
              <a:buSzPts val="3000"/>
              <a:buNone/>
              <a:defRPr sz="3000">
                <a:solidFill>
                  <a:srgbClr val="000000"/>
                </a:solidFill>
              </a:defRPr>
            </a:lvl5pPr>
            <a:lvl6pPr lvl="5" algn="ctr" rtl="0">
              <a:spcBef>
                <a:spcPts val="0"/>
              </a:spcBef>
              <a:spcAft>
                <a:spcPts val="0"/>
              </a:spcAft>
              <a:buClr>
                <a:srgbClr val="000000"/>
              </a:buClr>
              <a:buSzPts val="3000"/>
              <a:buNone/>
              <a:defRPr sz="3000">
                <a:solidFill>
                  <a:srgbClr val="000000"/>
                </a:solidFill>
              </a:defRPr>
            </a:lvl6pPr>
            <a:lvl7pPr lvl="6" algn="ctr" rtl="0">
              <a:spcBef>
                <a:spcPts val="0"/>
              </a:spcBef>
              <a:spcAft>
                <a:spcPts val="0"/>
              </a:spcAft>
              <a:buClr>
                <a:srgbClr val="000000"/>
              </a:buClr>
              <a:buSzPts val="3000"/>
              <a:buNone/>
              <a:defRPr sz="3000">
                <a:solidFill>
                  <a:srgbClr val="000000"/>
                </a:solidFill>
              </a:defRPr>
            </a:lvl7pPr>
            <a:lvl8pPr lvl="7" algn="ctr" rtl="0">
              <a:spcBef>
                <a:spcPts val="0"/>
              </a:spcBef>
              <a:spcAft>
                <a:spcPts val="0"/>
              </a:spcAft>
              <a:buClr>
                <a:srgbClr val="000000"/>
              </a:buClr>
              <a:buSzPts val="3000"/>
              <a:buNone/>
              <a:defRPr sz="3000">
                <a:solidFill>
                  <a:srgbClr val="000000"/>
                </a:solidFill>
              </a:defRPr>
            </a:lvl8pPr>
            <a:lvl9pPr lvl="8" algn="ctr" rtl="0">
              <a:spcBef>
                <a:spcPts val="0"/>
              </a:spcBef>
              <a:spcAft>
                <a:spcPts val="0"/>
              </a:spcAft>
              <a:buClr>
                <a:srgbClr val="000000"/>
              </a:buClr>
              <a:buSzPts val="3000"/>
              <a:buNone/>
              <a:defRPr sz="3000">
                <a:solidFill>
                  <a:srgbClr val="000000"/>
                </a:solidFill>
              </a:defRPr>
            </a:lvl9pPr>
          </a:lstStyle>
          <a:p>
            <a:endParaRPr/>
          </a:p>
        </p:txBody>
      </p:sp>
      <p:sp>
        <p:nvSpPr>
          <p:cNvPr id="399" name="Google Shape;399;p14"/>
          <p:cNvSpPr txBox="1">
            <a:spLocks noGrp="1"/>
          </p:cNvSpPr>
          <p:nvPr>
            <p:ph type="title" idx="7"/>
          </p:nvPr>
        </p:nvSpPr>
        <p:spPr>
          <a:xfrm>
            <a:off x="6473691" y="3097956"/>
            <a:ext cx="1711500" cy="401700"/>
          </a:xfrm>
          <a:prstGeom prst="rect">
            <a:avLst/>
          </a:prstGeom>
          <a:noFill/>
          <a:ln>
            <a:noFill/>
          </a:ln>
        </p:spPr>
        <p:txBody>
          <a:bodyPr spcFirstLastPara="1" wrap="square" lIns="0" tIns="0" rIns="0" bIns="0" anchor="b" anchorCtr="0">
            <a:noAutofit/>
          </a:bodyPr>
          <a:lstStyle>
            <a:lvl1pPr lvl="0" algn="ctr" rtl="0">
              <a:spcBef>
                <a:spcPts val="0"/>
              </a:spcBef>
              <a:spcAft>
                <a:spcPts val="0"/>
              </a:spcAft>
              <a:buClr>
                <a:srgbClr val="000000"/>
              </a:buClr>
              <a:buSzPts val="3300"/>
              <a:buNone/>
              <a:defRPr sz="1800" i="0">
                <a:solidFill>
                  <a:schemeClr val="lt2"/>
                </a:solidFill>
              </a:defRPr>
            </a:lvl1pPr>
            <a:lvl2pPr lvl="1" algn="ctr" rtl="0">
              <a:spcBef>
                <a:spcPts val="0"/>
              </a:spcBef>
              <a:spcAft>
                <a:spcPts val="0"/>
              </a:spcAft>
              <a:buClr>
                <a:srgbClr val="000000"/>
              </a:buClr>
              <a:buSzPts val="3000"/>
              <a:buNone/>
              <a:defRPr sz="3000">
                <a:solidFill>
                  <a:srgbClr val="000000"/>
                </a:solidFill>
              </a:defRPr>
            </a:lvl2pPr>
            <a:lvl3pPr lvl="2" algn="ctr" rtl="0">
              <a:spcBef>
                <a:spcPts val="0"/>
              </a:spcBef>
              <a:spcAft>
                <a:spcPts val="0"/>
              </a:spcAft>
              <a:buClr>
                <a:srgbClr val="000000"/>
              </a:buClr>
              <a:buSzPts val="3000"/>
              <a:buNone/>
              <a:defRPr sz="3000">
                <a:solidFill>
                  <a:srgbClr val="000000"/>
                </a:solidFill>
              </a:defRPr>
            </a:lvl3pPr>
            <a:lvl4pPr lvl="3" algn="ctr" rtl="0">
              <a:spcBef>
                <a:spcPts val="0"/>
              </a:spcBef>
              <a:spcAft>
                <a:spcPts val="0"/>
              </a:spcAft>
              <a:buClr>
                <a:srgbClr val="000000"/>
              </a:buClr>
              <a:buSzPts val="3000"/>
              <a:buNone/>
              <a:defRPr sz="3000">
                <a:solidFill>
                  <a:srgbClr val="000000"/>
                </a:solidFill>
              </a:defRPr>
            </a:lvl4pPr>
            <a:lvl5pPr lvl="4" algn="ctr" rtl="0">
              <a:spcBef>
                <a:spcPts val="0"/>
              </a:spcBef>
              <a:spcAft>
                <a:spcPts val="0"/>
              </a:spcAft>
              <a:buClr>
                <a:srgbClr val="000000"/>
              </a:buClr>
              <a:buSzPts val="3000"/>
              <a:buNone/>
              <a:defRPr sz="3000">
                <a:solidFill>
                  <a:srgbClr val="000000"/>
                </a:solidFill>
              </a:defRPr>
            </a:lvl5pPr>
            <a:lvl6pPr lvl="5" algn="ctr" rtl="0">
              <a:spcBef>
                <a:spcPts val="0"/>
              </a:spcBef>
              <a:spcAft>
                <a:spcPts val="0"/>
              </a:spcAft>
              <a:buClr>
                <a:srgbClr val="000000"/>
              </a:buClr>
              <a:buSzPts val="3000"/>
              <a:buNone/>
              <a:defRPr sz="3000">
                <a:solidFill>
                  <a:srgbClr val="000000"/>
                </a:solidFill>
              </a:defRPr>
            </a:lvl6pPr>
            <a:lvl7pPr lvl="6" algn="ctr" rtl="0">
              <a:spcBef>
                <a:spcPts val="0"/>
              </a:spcBef>
              <a:spcAft>
                <a:spcPts val="0"/>
              </a:spcAft>
              <a:buClr>
                <a:srgbClr val="000000"/>
              </a:buClr>
              <a:buSzPts val="3000"/>
              <a:buNone/>
              <a:defRPr sz="3000">
                <a:solidFill>
                  <a:srgbClr val="000000"/>
                </a:solidFill>
              </a:defRPr>
            </a:lvl7pPr>
            <a:lvl8pPr lvl="7" algn="ctr" rtl="0">
              <a:spcBef>
                <a:spcPts val="0"/>
              </a:spcBef>
              <a:spcAft>
                <a:spcPts val="0"/>
              </a:spcAft>
              <a:buClr>
                <a:srgbClr val="000000"/>
              </a:buClr>
              <a:buSzPts val="3000"/>
              <a:buNone/>
              <a:defRPr sz="3000">
                <a:solidFill>
                  <a:srgbClr val="000000"/>
                </a:solidFill>
              </a:defRPr>
            </a:lvl8pPr>
            <a:lvl9pPr lvl="8" algn="ctr" rtl="0">
              <a:spcBef>
                <a:spcPts val="0"/>
              </a:spcBef>
              <a:spcAft>
                <a:spcPts val="0"/>
              </a:spcAft>
              <a:buClr>
                <a:srgbClr val="000000"/>
              </a:buClr>
              <a:buSzPts val="3000"/>
              <a:buNone/>
              <a:defRPr sz="3000">
                <a:solidFill>
                  <a:srgbClr val="000000"/>
                </a:solidFill>
              </a:defRPr>
            </a:lvl9pPr>
          </a:lstStyle>
          <a:p>
            <a:endParaRPr/>
          </a:p>
        </p:txBody>
      </p:sp>
      <p:sp>
        <p:nvSpPr>
          <p:cNvPr id="400" name="Google Shape;400;p14"/>
          <p:cNvSpPr txBox="1">
            <a:spLocks noGrp="1"/>
          </p:cNvSpPr>
          <p:nvPr>
            <p:ph type="title" idx="8"/>
          </p:nvPr>
        </p:nvSpPr>
        <p:spPr>
          <a:xfrm>
            <a:off x="605802" y="623892"/>
            <a:ext cx="78234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300"/>
              <a:buNone/>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grpSp>
        <p:nvGrpSpPr>
          <p:cNvPr id="401" name="Google Shape;401;p14"/>
          <p:cNvGrpSpPr/>
          <p:nvPr/>
        </p:nvGrpSpPr>
        <p:grpSpPr>
          <a:xfrm>
            <a:off x="8360467" y="7"/>
            <a:ext cx="1363156" cy="1423280"/>
            <a:chOff x="8335004" y="673707"/>
            <a:chExt cx="1363156" cy="1423280"/>
          </a:xfrm>
        </p:grpSpPr>
        <p:sp>
          <p:nvSpPr>
            <p:cNvPr id="402" name="Google Shape;402;p14"/>
            <p:cNvSpPr/>
            <p:nvPr/>
          </p:nvSpPr>
          <p:spPr>
            <a:xfrm rot="3599928">
              <a:off x="8334968" y="1165216"/>
              <a:ext cx="1076001" cy="621132"/>
            </a:xfrm>
            <a:custGeom>
              <a:avLst/>
              <a:gdLst/>
              <a:ahLst/>
              <a:cxnLst/>
              <a:rect l="l" t="t" r="r" b="b"/>
              <a:pathLst>
                <a:path w="16710" h="9646" extrusionOk="0">
                  <a:moveTo>
                    <a:pt x="8376" y="0"/>
                  </a:moveTo>
                  <a:lnTo>
                    <a:pt x="0" y="4823"/>
                  </a:lnTo>
                  <a:lnTo>
                    <a:pt x="8376" y="9645"/>
                  </a:lnTo>
                  <a:lnTo>
                    <a:pt x="16710" y="4823"/>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14"/>
            <p:cNvSpPr/>
            <p:nvPr/>
          </p:nvSpPr>
          <p:spPr>
            <a:xfrm>
              <a:off x="8594923" y="673707"/>
              <a:ext cx="1103237" cy="650429"/>
            </a:xfrm>
            <a:custGeom>
              <a:avLst/>
              <a:gdLst/>
              <a:ahLst/>
              <a:cxnLst/>
              <a:rect l="l" t="t" r="r" b="b"/>
              <a:pathLst>
                <a:path w="17133" h="10101" extrusionOk="0">
                  <a:moveTo>
                    <a:pt x="8588" y="498"/>
                  </a:moveTo>
                  <a:lnTo>
                    <a:pt x="16498" y="5067"/>
                  </a:lnTo>
                  <a:lnTo>
                    <a:pt x="8588" y="9635"/>
                  </a:lnTo>
                  <a:lnTo>
                    <a:pt x="635" y="5067"/>
                  </a:lnTo>
                  <a:lnTo>
                    <a:pt x="8588" y="498"/>
                  </a:lnTo>
                  <a:close/>
                  <a:moveTo>
                    <a:pt x="8583" y="1"/>
                  </a:moveTo>
                  <a:cubicBezTo>
                    <a:pt x="8546" y="1"/>
                    <a:pt x="8503" y="11"/>
                    <a:pt x="8461" y="33"/>
                  </a:cubicBezTo>
                  <a:lnTo>
                    <a:pt x="127" y="4855"/>
                  </a:lnTo>
                  <a:cubicBezTo>
                    <a:pt x="43" y="4897"/>
                    <a:pt x="1" y="4982"/>
                    <a:pt x="1" y="5067"/>
                  </a:cubicBezTo>
                  <a:cubicBezTo>
                    <a:pt x="1" y="5109"/>
                    <a:pt x="43" y="5193"/>
                    <a:pt x="127" y="5236"/>
                  </a:cubicBezTo>
                  <a:lnTo>
                    <a:pt x="8461" y="10058"/>
                  </a:lnTo>
                  <a:cubicBezTo>
                    <a:pt x="8503" y="10101"/>
                    <a:pt x="8546" y="10101"/>
                    <a:pt x="8588" y="10101"/>
                  </a:cubicBezTo>
                  <a:cubicBezTo>
                    <a:pt x="8630" y="10101"/>
                    <a:pt x="8630" y="10101"/>
                    <a:pt x="8672" y="10058"/>
                  </a:cubicBezTo>
                  <a:lnTo>
                    <a:pt x="17048" y="5236"/>
                  </a:lnTo>
                  <a:cubicBezTo>
                    <a:pt x="17091" y="5193"/>
                    <a:pt x="17133" y="5109"/>
                    <a:pt x="17133" y="5067"/>
                  </a:cubicBezTo>
                  <a:cubicBezTo>
                    <a:pt x="17133" y="4982"/>
                    <a:pt x="17091" y="4897"/>
                    <a:pt x="17048" y="4855"/>
                  </a:cubicBezTo>
                  <a:lnTo>
                    <a:pt x="8672" y="33"/>
                  </a:lnTo>
                  <a:cubicBezTo>
                    <a:pt x="8651" y="11"/>
                    <a:pt x="8620" y="1"/>
                    <a:pt x="85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 name="Google Shape;404;p14"/>
          <p:cNvGrpSpPr/>
          <p:nvPr/>
        </p:nvGrpSpPr>
        <p:grpSpPr>
          <a:xfrm flipH="1">
            <a:off x="-562771" y="7"/>
            <a:ext cx="1363156" cy="1423280"/>
            <a:chOff x="8335004" y="673707"/>
            <a:chExt cx="1363156" cy="1423280"/>
          </a:xfrm>
        </p:grpSpPr>
        <p:sp>
          <p:nvSpPr>
            <p:cNvPr id="405" name="Google Shape;405;p14"/>
            <p:cNvSpPr/>
            <p:nvPr/>
          </p:nvSpPr>
          <p:spPr>
            <a:xfrm rot="3599928">
              <a:off x="8334968" y="1165216"/>
              <a:ext cx="1076001" cy="621132"/>
            </a:xfrm>
            <a:custGeom>
              <a:avLst/>
              <a:gdLst/>
              <a:ahLst/>
              <a:cxnLst/>
              <a:rect l="l" t="t" r="r" b="b"/>
              <a:pathLst>
                <a:path w="16710" h="9646" extrusionOk="0">
                  <a:moveTo>
                    <a:pt x="8376" y="0"/>
                  </a:moveTo>
                  <a:lnTo>
                    <a:pt x="0" y="4823"/>
                  </a:lnTo>
                  <a:lnTo>
                    <a:pt x="8376" y="9645"/>
                  </a:lnTo>
                  <a:lnTo>
                    <a:pt x="16710" y="4823"/>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14"/>
            <p:cNvSpPr/>
            <p:nvPr/>
          </p:nvSpPr>
          <p:spPr>
            <a:xfrm>
              <a:off x="8594923" y="673707"/>
              <a:ext cx="1103237" cy="650429"/>
            </a:xfrm>
            <a:custGeom>
              <a:avLst/>
              <a:gdLst/>
              <a:ahLst/>
              <a:cxnLst/>
              <a:rect l="l" t="t" r="r" b="b"/>
              <a:pathLst>
                <a:path w="17133" h="10101" extrusionOk="0">
                  <a:moveTo>
                    <a:pt x="8588" y="498"/>
                  </a:moveTo>
                  <a:lnTo>
                    <a:pt x="16498" y="5067"/>
                  </a:lnTo>
                  <a:lnTo>
                    <a:pt x="8588" y="9635"/>
                  </a:lnTo>
                  <a:lnTo>
                    <a:pt x="635" y="5067"/>
                  </a:lnTo>
                  <a:lnTo>
                    <a:pt x="8588" y="498"/>
                  </a:lnTo>
                  <a:close/>
                  <a:moveTo>
                    <a:pt x="8583" y="1"/>
                  </a:moveTo>
                  <a:cubicBezTo>
                    <a:pt x="8546" y="1"/>
                    <a:pt x="8503" y="11"/>
                    <a:pt x="8461" y="33"/>
                  </a:cubicBezTo>
                  <a:lnTo>
                    <a:pt x="127" y="4855"/>
                  </a:lnTo>
                  <a:cubicBezTo>
                    <a:pt x="43" y="4897"/>
                    <a:pt x="1" y="4982"/>
                    <a:pt x="1" y="5067"/>
                  </a:cubicBezTo>
                  <a:cubicBezTo>
                    <a:pt x="1" y="5109"/>
                    <a:pt x="43" y="5193"/>
                    <a:pt x="127" y="5236"/>
                  </a:cubicBezTo>
                  <a:lnTo>
                    <a:pt x="8461" y="10058"/>
                  </a:lnTo>
                  <a:cubicBezTo>
                    <a:pt x="8503" y="10101"/>
                    <a:pt x="8546" y="10101"/>
                    <a:pt x="8588" y="10101"/>
                  </a:cubicBezTo>
                  <a:cubicBezTo>
                    <a:pt x="8630" y="10101"/>
                    <a:pt x="8630" y="10101"/>
                    <a:pt x="8672" y="10058"/>
                  </a:cubicBezTo>
                  <a:lnTo>
                    <a:pt x="17048" y="5236"/>
                  </a:lnTo>
                  <a:cubicBezTo>
                    <a:pt x="17091" y="5193"/>
                    <a:pt x="17133" y="5109"/>
                    <a:pt x="17133" y="5067"/>
                  </a:cubicBezTo>
                  <a:cubicBezTo>
                    <a:pt x="17133" y="4982"/>
                    <a:pt x="17091" y="4897"/>
                    <a:pt x="17048" y="4855"/>
                  </a:cubicBezTo>
                  <a:lnTo>
                    <a:pt x="8672" y="33"/>
                  </a:lnTo>
                  <a:cubicBezTo>
                    <a:pt x="8651" y="11"/>
                    <a:pt x="8620" y="1"/>
                    <a:pt x="85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four columns 1">
  <p:cSld name="CUSTOM_18">
    <p:spTree>
      <p:nvGrpSpPr>
        <p:cNvPr id="1" name="Shape 407"/>
        <p:cNvGrpSpPr/>
        <p:nvPr/>
      </p:nvGrpSpPr>
      <p:grpSpPr>
        <a:xfrm>
          <a:off x="0" y="0"/>
          <a:ext cx="0" cy="0"/>
          <a:chOff x="0" y="0"/>
          <a:chExt cx="0" cy="0"/>
        </a:xfrm>
      </p:grpSpPr>
      <p:grpSp>
        <p:nvGrpSpPr>
          <p:cNvPr id="408" name="Google Shape;408;p15"/>
          <p:cNvGrpSpPr/>
          <p:nvPr/>
        </p:nvGrpSpPr>
        <p:grpSpPr>
          <a:xfrm flipH="1">
            <a:off x="7698710" y="355490"/>
            <a:ext cx="1089641" cy="928391"/>
            <a:chOff x="5468575" y="1269050"/>
            <a:chExt cx="430450" cy="366750"/>
          </a:xfrm>
        </p:grpSpPr>
        <p:sp>
          <p:nvSpPr>
            <p:cNvPr id="409" name="Google Shape;409;p15"/>
            <p:cNvSpPr/>
            <p:nvPr/>
          </p:nvSpPr>
          <p:spPr>
            <a:xfrm flipH="1">
              <a:off x="5474925" y="1394650"/>
              <a:ext cx="417750" cy="241150"/>
            </a:xfrm>
            <a:custGeom>
              <a:avLst/>
              <a:gdLst/>
              <a:ahLst/>
              <a:cxnLst/>
              <a:rect l="l" t="t" r="r" b="b"/>
              <a:pathLst>
                <a:path w="16710" h="9646" extrusionOk="0">
                  <a:moveTo>
                    <a:pt x="16710" y="4823"/>
                  </a:moveTo>
                  <a:lnTo>
                    <a:pt x="8334" y="9645"/>
                  </a:lnTo>
                  <a:lnTo>
                    <a:pt x="1" y="4823"/>
                  </a:lnTo>
                  <a:lnTo>
                    <a:pt x="83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15"/>
            <p:cNvSpPr/>
            <p:nvPr/>
          </p:nvSpPr>
          <p:spPr>
            <a:xfrm flipH="1">
              <a:off x="5468575" y="1269050"/>
              <a:ext cx="430450" cy="251475"/>
            </a:xfrm>
            <a:custGeom>
              <a:avLst/>
              <a:gdLst/>
              <a:ahLst/>
              <a:cxnLst/>
              <a:rect l="l" t="t" r="r" b="b"/>
              <a:pathLst>
                <a:path w="17218" h="10059" extrusionOk="0">
                  <a:moveTo>
                    <a:pt x="8588" y="456"/>
                  </a:moveTo>
                  <a:lnTo>
                    <a:pt x="16541" y="5024"/>
                  </a:lnTo>
                  <a:lnTo>
                    <a:pt x="8588" y="9593"/>
                  </a:lnTo>
                  <a:lnTo>
                    <a:pt x="678" y="5024"/>
                  </a:lnTo>
                  <a:lnTo>
                    <a:pt x="8588" y="456"/>
                  </a:lnTo>
                  <a:close/>
                  <a:moveTo>
                    <a:pt x="8593" y="1"/>
                  </a:moveTo>
                  <a:cubicBezTo>
                    <a:pt x="8556" y="1"/>
                    <a:pt x="8525" y="11"/>
                    <a:pt x="8504" y="33"/>
                  </a:cubicBezTo>
                  <a:lnTo>
                    <a:pt x="128" y="4855"/>
                  </a:lnTo>
                  <a:cubicBezTo>
                    <a:pt x="1" y="4940"/>
                    <a:pt x="1" y="5151"/>
                    <a:pt x="128" y="5236"/>
                  </a:cubicBezTo>
                  <a:lnTo>
                    <a:pt x="8504" y="10058"/>
                  </a:lnTo>
                  <a:lnTo>
                    <a:pt x="8715" y="10058"/>
                  </a:lnTo>
                  <a:lnTo>
                    <a:pt x="17049" y="5236"/>
                  </a:lnTo>
                  <a:cubicBezTo>
                    <a:pt x="17218" y="5151"/>
                    <a:pt x="17218" y="4940"/>
                    <a:pt x="17049" y="4855"/>
                  </a:cubicBezTo>
                  <a:lnTo>
                    <a:pt x="8715" y="33"/>
                  </a:lnTo>
                  <a:cubicBezTo>
                    <a:pt x="8673" y="11"/>
                    <a:pt x="8631" y="1"/>
                    <a:pt x="85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1" name="Google Shape;411;p15"/>
          <p:cNvSpPr txBox="1">
            <a:spLocks noGrp="1"/>
          </p:cNvSpPr>
          <p:nvPr>
            <p:ph type="title"/>
          </p:nvPr>
        </p:nvSpPr>
        <p:spPr>
          <a:xfrm>
            <a:off x="605802" y="514629"/>
            <a:ext cx="78234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300"/>
              <a:buNone/>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412" name="Google Shape;412;p15"/>
          <p:cNvSpPr txBox="1">
            <a:spLocks noGrp="1"/>
          </p:cNvSpPr>
          <p:nvPr>
            <p:ph type="subTitle" idx="1"/>
          </p:nvPr>
        </p:nvSpPr>
        <p:spPr>
          <a:xfrm>
            <a:off x="711301" y="2285400"/>
            <a:ext cx="2277300" cy="572700"/>
          </a:xfrm>
          <a:prstGeom prst="rect">
            <a:avLst/>
          </a:prstGeom>
        </p:spPr>
        <p:txBody>
          <a:bodyPr spcFirstLastPara="1" wrap="square" lIns="91425" tIns="91425" rIns="91425" bIns="91425" anchor="t" anchorCtr="0">
            <a:noAutofit/>
          </a:bodyPr>
          <a:lstStyle>
            <a:lvl1pPr lvl="0" algn="r" rtl="0">
              <a:spcBef>
                <a:spcPts val="0"/>
              </a:spcBef>
              <a:spcAft>
                <a:spcPts val="0"/>
              </a:spcAft>
              <a:buSzPts val="2800"/>
              <a:buNone/>
              <a:defRPr sz="1200" b="0">
                <a:solidFill>
                  <a:schemeClr val="dk1"/>
                </a:solidFill>
              </a:defRPr>
            </a:lvl1pPr>
            <a:lvl2pPr lvl="1" algn="ctr" rtl="0">
              <a:lnSpc>
                <a:spcPct val="100000"/>
              </a:lnSpc>
              <a:spcBef>
                <a:spcPts val="160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413" name="Google Shape;413;p15"/>
          <p:cNvSpPr txBox="1">
            <a:spLocks noGrp="1"/>
          </p:cNvSpPr>
          <p:nvPr>
            <p:ph type="subTitle" idx="2"/>
          </p:nvPr>
        </p:nvSpPr>
        <p:spPr>
          <a:xfrm>
            <a:off x="711301" y="3583072"/>
            <a:ext cx="2277300" cy="572700"/>
          </a:xfrm>
          <a:prstGeom prst="rect">
            <a:avLst/>
          </a:prstGeom>
        </p:spPr>
        <p:txBody>
          <a:bodyPr spcFirstLastPara="1" wrap="square" lIns="91425" tIns="91425" rIns="91425" bIns="91425" anchor="t" anchorCtr="0">
            <a:noAutofit/>
          </a:bodyPr>
          <a:lstStyle>
            <a:lvl1pPr lvl="0" algn="r" rtl="0">
              <a:spcBef>
                <a:spcPts val="0"/>
              </a:spcBef>
              <a:spcAft>
                <a:spcPts val="0"/>
              </a:spcAft>
              <a:buSzPts val="2800"/>
              <a:buNone/>
              <a:defRPr sz="1200" b="0">
                <a:solidFill>
                  <a:schemeClr val="dk1"/>
                </a:solidFill>
              </a:defRPr>
            </a:lvl1pPr>
            <a:lvl2pPr lvl="1" algn="ctr" rtl="0">
              <a:lnSpc>
                <a:spcPct val="100000"/>
              </a:lnSpc>
              <a:spcBef>
                <a:spcPts val="160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414" name="Google Shape;414;p15"/>
          <p:cNvSpPr txBox="1">
            <a:spLocks noGrp="1"/>
          </p:cNvSpPr>
          <p:nvPr>
            <p:ph type="subTitle" idx="3"/>
          </p:nvPr>
        </p:nvSpPr>
        <p:spPr>
          <a:xfrm>
            <a:off x="6149726" y="2285400"/>
            <a:ext cx="22773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1200" b="0">
                <a:solidFill>
                  <a:schemeClr val="dk1"/>
                </a:solidFill>
              </a:defRPr>
            </a:lvl1pPr>
            <a:lvl2pPr lvl="1" algn="ctr" rtl="0">
              <a:lnSpc>
                <a:spcPct val="100000"/>
              </a:lnSpc>
              <a:spcBef>
                <a:spcPts val="160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415" name="Google Shape;415;p15"/>
          <p:cNvSpPr txBox="1">
            <a:spLocks noGrp="1"/>
          </p:cNvSpPr>
          <p:nvPr>
            <p:ph type="subTitle" idx="4"/>
          </p:nvPr>
        </p:nvSpPr>
        <p:spPr>
          <a:xfrm>
            <a:off x="6149726" y="3583072"/>
            <a:ext cx="22773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1200" b="0">
                <a:solidFill>
                  <a:schemeClr val="dk1"/>
                </a:solidFill>
              </a:defRPr>
            </a:lvl1pPr>
            <a:lvl2pPr lvl="1" algn="ctr" rtl="0">
              <a:lnSpc>
                <a:spcPct val="100000"/>
              </a:lnSpc>
              <a:spcBef>
                <a:spcPts val="160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416" name="Google Shape;416;p15"/>
          <p:cNvSpPr/>
          <p:nvPr/>
        </p:nvSpPr>
        <p:spPr>
          <a:xfrm rot="-5400000">
            <a:off x="-991200" y="-260664"/>
            <a:ext cx="1982400" cy="1106700"/>
          </a:xfrm>
          <a:prstGeom prst="hexagon">
            <a:avLst>
              <a:gd name="adj" fmla="val 25000"/>
              <a:gd name="vf" fmla="val 115470"/>
            </a:avLst>
          </a:prstGeom>
          <a:no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15"/>
          <p:cNvSpPr/>
          <p:nvPr/>
        </p:nvSpPr>
        <p:spPr>
          <a:xfrm>
            <a:off x="9" y="4833709"/>
            <a:ext cx="1057492" cy="610447"/>
          </a:xfrm>
          <a:custGeom>
            <a:avLst/>
            <a:gdLst/>
            <a:ahLst/>
            <a:cxnLst/>
            <a:rect l="l" t="t" r="r" b="b"/>
            <a:pathLst>
              <a:path w="16710" h="9646" extrusionOk="0">
                <a:moveTo>
                  <a:pt x="16710" y="4823"/>
                </a:moveTo>
                <a:lnTo>
                  <a:pt x="8334" y="9645"/>
                </a:lnTo>
                <a:lnTo>
                  <a:pt x="1" y="4823"/>
                </a:lnTo>
                <a:lnTo>
                  <a:pt x="833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hree Columns 1">
  <p:cSld name="CUSTOM_5">
    <p:spTree>
      <p:nvGrpSpPr>
        <p:cNvPr id="1" name="Shape 434"/>
        <p:cNvGrpSpPr/>
        <p:nvPr/>
      </p:nvGrpSpPr>
      <p:grpSpPr>
        <a:xfrm>
          <a:off x="0" y="0"/>
          <a:ext cx="0" cy="0"/>
          <a:chOff x="0" y="0"/>
          <a:chExt cx="0" cy="0"/>
        </a:xfrm>
      </p:grpSpPr>
      <p:sp>
        <p:nvSpPr>
          <p:cNvPr id="435" name="Google Shape;435;p17"/>
          <p:cNvSpPr txBox="1">
            <a:spLocks noGrp="1"/>
          </p:cNvSpPr>
          <p:nvPr>
            <p:ph type="title"/>
          </p:nvPr>
        </p:nvSpPr>
        <p:spPr>
          <a:xfrm>
            <a:off x="663875" y="634505"/>
            <a:ext cx="3904500" cy="538200"/>
          </a:xfrm>
          <a:prstGeom prst="rect">
            <a:avLst/>
          </a:prstGeom>
        </p:spPr>
        <p:txBody>
          <a:bodyPr spcFirstLastPara="1" wrap="square" lIns="91425" tIns="91425" rIns="91425" bIns="91425" anchor="b" anchorCtr="0">
            <a:noAutofit/>
          </a:bodyPr>
          <a:lstStyle>
            <a:lvl1pPr lvl="0" rtl="0">
              <a:lnSpc>
                <a:spcPct val="80000"/>
              </a:lnSpc>
              <a:spcBef>
                <a:spcPts val="0"/>
              </a:spcBef>
              <a:spcAft>
                <a:spcPts val="0"/>
              </a:spcAft>
              <a:buSzPts val="3300"/>
              <a:buAutoNum type="arabicPeriod"/>
              <a:defRPr/>
            </a:lvl1pPr>
            <a:lvl2pPr lvl="1" rtl="0">
              <a:spcBef>
                <a:spcPts val="0"/>
              </a:spcBef>
              <a:spcAft>
                <a:spcPts val="0"/>
              </a:spcAft>
              <a:buSzPts val="3300"/>
              <a:buAutoNum type="alphaLcPeriod"/>
              <a:defRPr/>
            </a:lvl2pPr>
            <a:lvl3pPr lvl="2" rtl="0">
              <a:spcBef>
                <a:spcPts val="0"/>
              </a:spcBef>
              <a:spcAft>
                <a:spcPts val="0"/>
              </a:spcAft>
              <a:buSzPts val="3300"/>
              <a:buAutoNum type="romanLcPeriod"/>
              <a:defRPr/>
            </a:lvl3pPr>
            <a:lvl4pPr lvl="3" rtl="0">
              <a:spcBef>
                <a:spcPts val="0"/>
              </a:spcBef>
              <a:spcAft>
                <a:spcPts val="0"/>
              </a:spcAft>
              <a:buSzPts val="3300"/>
              <a:buAutoNum type="arabicPeriod"/>
              <a:defRPr/>
            </a:lvl4pPr>
            <a:lvl5pPr lvl="4" rtl="0">
              <a:spcBef>
                <a:spcPts val="0"/>
              </a:spcBef>
              <a:spcAft>
                <a:spcPts val="0"/>
              </a:spcAft>
              <a:buSzPts val="3300"/>
              <a:buAutoNum type="alphaLcPeriod"/>
              <a:defRPr/>
            </a:lvl5pPr>
            <a:lvl6pPr lvl="5" rtl="0">
              <a:spcBef>
                <a:spcPts val="0"/>
              </a:spcBef>
              <a:spcAft>
                <a:spcPts val="0"/>
              </a:spcAft>
              <a:buSzPts val="3300"/>
              <a:buAutoNum type="romanLcPeriod"/>
              <a:defRPr/>
            </a:lvl6pPr>
            <a:lvl7pPr lvl="6" rtl="0">
              <a:spcBef>
                <a:spcPts val="0"/>
              </a:spcBef>
              <a:spcAft>
                <a:spcPts val="0"/>
              </a:spcAft>
              <a:buSzPts val="3300"/>
              <a:buAutoNum type="arabicPeriod"/>
              <a:defRPr/>
            </a:lvl7pPr>
            <a:lvl8pPr lvl="7" rtl="0">
              <a:spcBef>
                <a:spcPts val="0"/>
              </a:spcBef>
              <a:spcAft>
                <a:spcPts val="0"/>
              </a:spcAft>
              <a:buSzPts val="3300"/>
              <a:buAutoNum type="alphaLcPeriod"/>
              <a:defRPr/>
            </a:lvl8pPr>
            <a:lvl9pPr lvl="8" rtl="0">
              <a:spcBef>
                <a:spcPts val="0"/>
              </a:spcBef>
              <a:spcAft>
                <a:spcPts val="0"/>
              </a:spcAft>
              <a:buSzPts val="3300"/>
              <a:buAutoNum type="romanLcPeriod"/>
              <a:defRPr/>
            </a:lvl9pPr>
          </a:lstStyle>
          <a:p>
            <a:endParaRPr/>
          </a:p>
        </p:txBody>
      </p:sp>
      <p:sp>
        <p:nvSpPr>
          <p:cNvPr id="436" name="Google Shape;436;p17"/>
          <p:cNvSpPr txBox="1">
            <a:spLocks noGrp="1"/>
          </p:cNvSpPr>
          <p:nvPr>
            <p:ph type="title" idx="2"/>
          </p:nvPr>
        </p:nvSpPr>
        <p:spPr>
          <a:xfrm>
            <a:off x="608809" y="1495050"/>
            <a:ext cx="3963300" cy="4203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000000"/>
              </a:buClr>
              <a:buSzPts val="1800"/>
              <a:buNone/>
              <a:defRPr sz="1800">
                <a:solidFill>
                  <a:schemeClr val="lt2"/>
                </a:solidFill>
              </a:defRPr>
            </a:lvl1pPr>
            <a:lvl2pPr lvl="1" algn="ctr" rtl="0">
              <a:spcBef>
                <a:spcPts val="0"/>
              </a:spcBef>
              <a:spcAft>
                <a:spcPts val="0"/>
              </a:spcAft>
              <a:buClr>
                <a:srgbClr val="000000"/>
              </a:buClr>
              <a:buSzPts val="3300"/>
              <a:buNone/>
              <a:defRPr>
                <a:solidFill>
                  <a:srgbClr val="000000"/>
                </a:solidFill>
              </a:defRPr>
            </a:lvl2pPr>
            <a:lvl3pPr lvl="2" algn="ctr" rtl="0">
              <a:spcBef>
                <a:spcPts val="0"/>
              </a:spcBef>
              <a:spcAft>
                <a:spcPts val="0"/>
              </a:spcAft>
              <a:buClr>
                <a:srgbClr val="000000"/>
              </a:buClr>
              <a:buSzPts val="3300"/>
              <a:buNone/>
              <a:defRPr>
                <a:solidFill>
                  <a:srgbClr val="000000"/>
                </a:solidFill>
              </a:defRPr>
            </a:lvl3pPr>
            <a:lvl4pPr lvl="3" algn="ctr" rtl="0">
              <a:spcBef>
                <a:spcPts val="0"/>
              </a:spcBef>
              <a:spcAft>
                <a:spcPts val="0"/>
              </a:spcAft>
              <a:buClr>
                <a:srgbClr val="000000"/>
              </a:buClr>
              <a:buSzPts val="3300"/>
              <a:buNone/>
              <a:defRPr>
                <a:solidFill>
                  <a:srgbClr val="000000"/>
                </a:solidFill>
              </a:defRPr>
            </a:lvl4pPr>
            <a:lvl5pPr lvl="4" algn="ctr" rtl="0">
              <a:spcBef>
                <a:spcPts val="0"/>
              </a:spcBef>
              <a:spcAft>
                <a:spcPts val="0"/>
              </a:spcAft>
              <a:buClr>
                <a:srgbClr val="000000"/>
              </a:buClr>
              <a:buSzPts val="3300"/>
              <a:buNone/>
              <a:defRPr>
                <a:solidFill>
                  <a:srgbClr val="000000"/>
                </a:solidFill>
              </a:defRPr>
            </a:lvl5pPr>
            <a:lvl6pPr lvl="5" algn="ctr" rtl="0">
              <a:spcBef>
                <a:spcPts val="0"/>
              </a:spcBef>
              <a:spcAft>
                <a:spcPts val="0"/>
              </a:spcAft>
              <a:buClr>
                <a:srgbClr val="000000"/>
              </a:buClr>
              <a:buSzPts val="3300"/>
              <a:buNone/>
              <a:defRPr>
                <a:solidFill>
                  <a:srgbClr val="000000"/>
                </a:solidFill>
              </a:defRPr>
            </a:lvl6pPr>
            <a:lvl7pPr lvl="6" algn="ctr" rtl="0">
              <a:spcBef>
                <a:spcPts val="0"/>
              </a:spcBef>
              <a:spcAft>
                <a:spcPts val="0"/>
              </a:spcAft>
              <a:buClr>
                <a:srgbClr val="000000"/>
              </a:buClr>
              <a:buSzPts val="3300"/>
              <a:buNone/>
              <a:defRPr>
                <a:solidFill>
                  <a:srgbClr val="000000"/>
                </a:solidFill>
              </a:defRPr>
            </a:lvl7pPr>
            <a:lvl8pPr lvl="7" algn="ctr" rtl="0">
              <a:spcBef>
                <a:spcPts val="0"/>
              </a:spcBef>
              <a:spcAft>
                <a:spcPts val="0"/>
              </a:spcAft>
              <a:buClr>
                <a:srgbClr val="000000"/>
              </a:buClr>
              <a:buSzPts val="3300"/>
              <a:buNone/>
              <a:defRPr>
                <a:solidFill>
                  <a:srgbClr val="000000"/>
                </a:solidFill>
              </a:defRPr>
            </a:lvl8pPr>
            <a:lvl9pPr lvl="8" algn="ctr" rtl="0">
              <a:spcBef>
                <a:spcPts val="0"/>
              </a:spcBef>
              <a:spcAft>
                <a:spcPts val="0"/>
              </a:spcAft>
              <a:buClr>
                <a:srgbClr val="000000"/>
              </a:buClr>
              <a:buSzPts val="3300"/>
              <a:buNone/>
              <a:defRPr>
                <a:solidFill>
                  <a:srgbClr val="000000"/>
                </a:solidFill>
              </a:defRPr>
            </a:lvl9pPr>
          </a:lstStyle>
          <a:p>
            <a:endParaRPr/>
          </a:p>
        </p:txBody>
      </p:sp>
      <p:sp>
        <p:nvSpPr>
          <p:cNvPr id="437" name="Google Shape;437;p17"/>
          <p:cNvSpPr txBox="1">
            <a:spLocks noGrp="1"/>
          </p:cNvSpPr>
          <p:nvPr>
            <p:ph type="subTitle" idx="1"/>
          </p:nvPr>
        </p:nvSpPr>
        <p:spPr>
          <a:xfrm>
            <a:off x="608777" y="1839155"/>
            <a:ext cx="3963300" cy="538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160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38" name="Google Shape;438;p17"/>
          <p:cNvSpPr txBox="1">
            <a:spLocks noGrp="1"/>
          </p:cNvSpPr>
          <p:nvPr>
            <p:ph type="title" idx="3"/>
          </p:nvPr>
        </p:nvSpPr>
        <p:spPr>
          <a:xfrm>
            <a:off x="608794" y="2538298"/>
            <a:ext cx="3963300" cy="4203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000000"/>
              </a:buClr>
              <a:buSzPts val="1800"/>
              <a:buNone/>
              <a:defRPr sz="1800">
                <a:solidFill>
                  <a:schemeClr val="lt2"/>
                </a:solidFill>
              </a:defRPr>
            </a:lvl1pPr>
            <a:lvl2pPr lvl="1" algn="ctr" rtl="0">
              <a:spcBef>
                <a:spcPts val="0"/>
              </a:spcBef>
              <a:spcAft>
                <a:spcPts val="0"/>
              </a:spcAft>
              <a:buClr>
                <a:srgbClr val="000000"/>
              </a:buClr>
              <a:buSzPts val="3300"/>
              <a:buNone/>
              <a:defRPr>
                <a:solidFill>
                  <a:srgbClr val="000000"/>
                </a:solidFill>
              </a:defRPr>
            </a:lvl2pPr>
            <a:lvl3pPr lvl="2" algn="ctr" rtl="0">
              <a:spcBef>
                <a:spcPts val="0"/>
              </a:spcBef>
              <a:spcAft>
                <a:spcPts val="0"/>
              </a:spcAft>
              <a:buClr>
                <a:srgbClr val="000000"/>
              </a:buClr>
              <a:buSzPts val="3300"/>
              <a:buNone/>
              <a:defRPr>
                <a:solidFill>
                  <a:srgbClr val="000000"/>
                </a:solidFill>
              </a:defRPr>
            </a:lvl3pPr>
            <a:lvl4pPr lvl="3" algn="ctr" rtl="0">
              <a:spcBef>
                <a:spcPts val="0"/>
              </a:spcBef>
              <a:spcAft>
                <a:spcPts val="0"/>
              </a:spcAft>
              <a:buClr>
                <a:srgbClr val="000000"/>
              </a:buClr>
              <a:buSzPts val="3300"/>
              <a:buNone/>
              <a:defRPr>
                <a:solidFill>
                  <a:srgbClr val="000000"/>
                </a:solidFill>
              </a:defRPr>
            </a:lvl4pPr>
            <a:lvl5pPr lvl="4" algn="ctr" rtl="0">
              <a:spcBef>
                <a:spcPts val="0"/>
              </a:spcBef>
              <a:spcAft>
                <a:spcPts val="0"/>
              </a:spcAft>
              <a:buClr>
                <a:srgbClr val="000000"/>
              </a:buClr>
              <a:buSzPts val="3300"/>
              <a:buNone/>
              <a:defRPr>
                <a:solidFill>
                  <a:srgbClr val="000000"/>
                </a:solidFill>
              </a:defRPr>
            </a:lvl5pPr>
            <a:lvl6pPr lvl="5" algn="ctr" rtl="0">
              <a:spcBef>
                <a:spcPts val="0"/>
              </a:spcBef>
              <a:spcAft>
                <a:spcPts val="0"/>
              </a:spcAft>
              <a:buClr>
                <a:srgbClr val="000000"/>
              </a:buClr>
              <a:buSzPts val="3300"/>
              <a:buNone/>
              <a:defRPr>
                <a:solidFill>
                  <a:srgbClr val="000000"/>
                </a:solidFill>
              </a:defRPr>
            </a:lvl6pPr>
            <a:lvl7pPr lvl="6" algn="ctr" rtl="0">
              <a:spcBef>
                <a:spcPts val="0"/>
              </a:spcBef>
              <a:spcAft>
                <a:spcPts val="0"/>
              </a:spcAft>
              <a:buClr>
                <a:srgbClr val="000000"/>
              </a:buClr>
              <a:buSzPts val="3300"/>
              <a:buNone/>
              <a:defRPr>
                <a:solidFill>
                  <a:srgbClr val="000000"/>
                </a:solidFill>
              </a:defRPr>
            </a:lvl7pPr>
            <a:lvl8pPr lvl="7" algn="ctr" rtl="0">
              <a:spcBef>
                <a:spcPts val="0"/>
              </a:spcBef>
              <a:spcAft>
                <a:spcPts val="0"/>
              </a:spcAft>
              <a:buClr>
                <a:srgbClr val="000000"/>
              </a:buClr>
              <a:buSzPts val="3300"/>
              <a:buNone/>
              <a:defRPr>
                <a:solidFill>
                  <a:srgbClr val="000000"/>
                </a:solidFill>
              </a:defRPr>
            </a:lvl8pPr>
            <a:lvl9pPr lvl="8" algn="ctr" rtl="0">
              <a:spcBef>
                <a:spcPts val="0"/>
              </a:spcBef>
              <a:spcAft>
                <a:spcPts val="0"/>
              </a:spcAft>
              <a:buClr>
                <a:srgbClr val="000000"/>
              </a:buClr>
              <a:buSzPts val="3300"/>
              <a:buNone/>
              <a:defRPr>
                <a:solidFill>
                  <a:srgbClr val="000000"/>
                </a:solidFill>
              </a:defRPr>
            </a:lvl9pPr>
          </a:lstStyle>
          <a:p>
            <a:endParaRPr/>
          </a:p>
        </p:txBody>
      </p:sp>
      <p:sp>
        <p:nvSpPr>
          <p:cNvPr id="439" name="Google Shape;439;p17"/>
          <p:cNvSpPr txBox="1">
            <a:spLocks noGrp="1"/>
          </p:cNvSpPr>
          <p:nvPr>
            <p:ph type="subTitle" idx="4"/>
          </p:nvPr>
        </p:nvSpPr>
        <p:spPr>
          <a:xfrm>
            <a:off x="608777" y="2860399"/>
            <a:ext cx="3963300" cy="5382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algn="ctr" rtl="0">
              <a:lnSpc>
                <a:spcPct val="100000"/>
              </a:lnSpc>
              <a:spcBef>
                <a:spcPts val="160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40" name="Google Shape;440;p17"/>
          <p:cNvSpPr txBox="1">
            <a:spLocks noGrp="1"/>
          </p:cNvSpPr>
          <p:nvPr>
            <p:ph type="title" idx="5"/>
          </p:nvPr>
        </p:nvSpPr>
        <p:spPr>
          <a:xfrm>
            <a:off x="608809" y="3581550"/>
            <a:ext cx="3963300" cy="4203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000000"/>
              </a:buClr>
              <a:buSzPts val="1800"/>
              <a:buNone/>
              <a:defRPr sz="1800">
                <a:solidFill>
                  <a:schemeClr val="lt2"/>
                </a:solidFill>
              </a:defRPr>
            </a:lvl1pPr>
            <a:lvl2pPr lvl="1" algn="ctr" rtl="0">
              <a:spcBef>
                <a:spcPts val="0"/>
              </a:spcBef>
              <a:spcAft>
                <a:spcPts val="0"/>
              </a:spcAft>
              <a:buClr>
                <a:srgbClr val="000000"/>
              </a:buClr>
              <a:buSzPts val="3300"/>
              <a:buNone/>
              <a:defRPr>
                <a:solidFill>
                  <a:srgbClr val="000000"/>
                </a:solidFill>
              </a:defRPr>
            </a:lvl2pPr>
            <a:lvl3pPr lvl="2" algn="ctr" rtl="0">
              <a:spcBef>
                <a:spcPts val="0"/>
              </a:spcBef>
              <a:spcAft>
                <a:spcPts val="0"/>
              </a:spcAft>
              <a:buClr>
                <a:srgbClr val="000000"/>
              </a:buClr>
              <a:buSzPts val="3300"/>
              <a:buNone/>
              <a:defRPr>
                <a:solidFill>
                  <a:srgbClr val="000000"/>
                </a:solidFill>
              </a:defRPr>
            </a:lvl3pPr>
            <a:lvl4pPr lvl="3" algn="ctr" rtl="0">
              <a:spcBef>
                <a:spcPts val="0"/>
              </a:spcBef>
              <a:spcAft>
                <a:spcPts val="0"/>
              </a:spcAft>
              <a:buClr>
                <a:srgbClr val="000000"/>
              </a:buClr>
              <a:buSzPts val="3300"/>
              <a:buNone/>
              <a:defRPr>
                <a:solidFill>
                  <a:srgbClr val="000000"/>
                </a:solidFill>
              </a:defRPr>
            </a:lvl4pPr>
            <a:lvl5pPr lvl="4" algn="ctr" rtl="0">
              <a:spcBef>
                <a:spcPts val="0"/>
              </a:spcBef>
              <a:spcAft>
                <a:spcPts val="0"/>
              </a:spcAft>
              <a:buClr>
                <a:srgbClr val="000000"/>
              </a:buClr>
              <a:buSzPts val="3300"/>
              <a:buNone/>
              <a:defRPr>
                <a:solidFill>
                  <a:srgbClr val="000000"/>
                </a:solidFill>
              </a:defRPr>
            </a:lvl5pPr>
            <a:lvl6pPr lvl="5" algn="ctr" rtl="0">
              <a:spcBef>
                <a:spcPts val="0"/>
              </a:spcBef>
              <a:spcAft>
                <a:spcPts val="0"/>
              </a:spcAft>
              <a:buClr>
                <a:srgbClr val="000000"/>
              </a:buClr>
              <a:buSzPts val="3300"/>
              <a:buNone/>
              <a:defRPr>
                <a:solidFill>
                  <a:srgbClr val="000000"/>
                </a:solidFill>
              </a:defRPr>
            </a:lvl6pPr>
            <a:lvl7pPr lvl="6" algn="ctr" rtl="0">
              <a:spcBef>
                <a:spcPts val="0"/>
              </a:spcBef>
              <a:spcAft>
                <a:spcPts val="0"/>
              </a:spcAft>
              <a:buClr>
                <a:srgbClr val="000000"/>
              </a:buClr>
              <a:buSzPts val="3300"/>
              <a:buNone/>
              <a:defRPr>
                <a:solidFill>
                  <a:srgbClr val="000000"/>
                </a:solidFill>
              </a:defRPr>
            </a:lvl7pPr>
            <a:lvl8pPr lvl="7" algn="ctr" rtl="0">
              <a:spcBef>
                <a:spcPts val="0"/>
              </a:spcBef>
              <a:spcAft>
                <a:spcPts val="0"/>
              </a:spcAft>
              <a:buClr>
                <a:srgbClr val="000000"/>
              </a:buClr>
              <a:buSzPts val="3300"/>
              <a:buNone/>
              <a:defRPr>
                <a:solidFill>
                  <a:srgbClr val="000000"/>
                </a:solidFill>
              </a:defRPr>
            </a:lvl8pPr>
            <a:lvl9pPr lvl="8" algn="ctr" rtl="0">
              <a:spcBef>
                <a:spcPts val="0"/>
              </a:spcBef>
              <a:spcAft>
                <a:spcPts val="0"/>
              </a:spcAft>
              <a:buClr>
                <a:srgbClr val="000000"/>
              </a:buClr>
              <a:buSzPts val="3300"/>
              <a:buNone/>
              <a:defRPr>
                <a:solidFill>
                  <a:srgbClr val="000000"/>
                </a:solidFill>
              </a:defRPr>
            </a:lvl9pPr>
          </a:lstStyle>
          <a:p>
            <a:endParaRPr/>
          </a:p>
        </p:txBody>
      </p:sp>
      <p:sp>
        <p:nvSpPr>
          <p:cNvPr id="441" name="Google Shape;441;p17"/>
          <p:cNvSpPr txBox="1">
            <a:spLocks noGrp="1"/>
          </p:cNvSpPr>
          <p:nvPr>
            <p:ph type="subTitle" idx="6"/>
          </p:nvPr>
        </p:nvSpPr>
        <p:spPr>
          <a:xfrm>
            <a:off x="608777" y="3925655"/>
            <a:ext cx="3963300" cy="5382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algn="ctr" rtl="0">
              <a:lnSpc>
                <a:spcPct val="100000"/>
              </a:lnSpc>
              <a:spcBef>
                <a:spcPts val="160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4"/>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599025" y="445025"/>
            <a:ext cx="79461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accent3"/>
              </a:buClr>
              <a:buSzPts val="3300"/>
              <a:buFont typeface="Share"/>
              <a:buNone/>
              <a:defRPr sz="3300" b="1">
                <a:solidFill>
                  <a:schemeClr val="accent3"/>
                </a:solidFill>
                <a:latin typeface="Share"/>
                <a:ea typeface="Share"/>
                <a:cs typeface="Share"/>
                <a:sym typeface="Share"/>
              </a:defRPr>
            </a:lvl1pPr>
            <a:lvl2pPr lvl="1">
              <a:spcBef>
                <a:spcPts val="0"/>
              </a:spcBef>
              <a:spcAft>
                <a:spcPts val="0"/>
              </a:spcAft>
              <a:buClr>
                <a:schemeClr val="accent3"/>
              </a:buClr>
              <a:buSzPts val="3300"/>
              <a:buFont typeface="Montserrat"/>
              <a:buNone/>
              <a:defRPr sz="3300" b="1">
                <a:solidFill>
                  <a:schemeClr val="accent3"/>
                </a:solidFill>
                <a:latin typeface="Montserrat"/>
                <a:ea typeface="Montserrat"/>
                <a:cs typeface="Montserrat"/>
                <a:sym typeface="Montserrat"/>
              </a:defRPr>
            </a:lvl2pPr>
            <a:lvl3pPr lvl="2">
              <a:spcBef>
                <a:spcPts val="0"/>
              </a:spcBef>
              <a:spcAft>
                <a:spcPts val="0"/>
              </a:spcAft>
              <a:buClr>
                <a:schemeClr val="accent3"/>
              </a:buClr>
              <a:buSzPts val="3300"/>
              <a:buFont typeface="Montserrat"/>
              <a:buNone/>
              <a:defRPr sz="3300" b="1">
                <a:solidFill>
                  <a:schemeClr val="accent3"/>
                </a:solidFill>
                <a:latin typeface="Montserrat"/>
                <a:ea typeface="Montserrat"/>
                <a:cs typeface="Montserrat"/>
                <a:sym typeface="Montserrat"/>
              </a:defRPr>
            </a:lvl3pPr>
            <a:lvl4pPr lvl="3">
              <a:spcBef>
                <a:spcPts val="0"/>
              </a:spcBef>
              <a:spcAft>
                <a:spcPts val="0"/>
              </a:spcAft>
              <a:buClr>
                <a:schemeClr val="accent3"/>
              </a:buClr>
              <a:buSzPts val="3300"/>
              <a:buFont typeface="Montserrat"/>
              <a:buNone/>
              <a:defRPr sz="3300" b="1">
                <a:solidFill>
                  <a:schemeClr val="accent3"/>
                </a:solidFill>
                <a:latin typeface="Montserrat"/>
                <a:ea typeface="Montserrat"/>
                <a:cs typeface="Montserrat"/>
                <a:sym typeface="Montserrat"/>
              </a:defRPr>
            </a:lvl4pPr>
            <a:lvl5pPr lvl="4">
              <a:spcBef>
                <a:spcPts val="0"/>
              </a:spcBef>
              <a:spcAft>
                <a:spcPts val="0"/>
              </a:spcAft>
              <a:buClr>
                <a:schemeClr val="accent3"/>
              </a:buClr>
              <a:buSzPts val="3300"/>
              <a:buFont typeface="Montserrat"/>
              <a:buNone/>
              <a:defRPr sz="3300" b="1">
                <a:solidFill>
                  <a:schemeClr val="accent3"/>
                </a:solidFill>
                <a:latin typeface="Montserrat"/>
                <a:ea typeface="Montserrat"/>
                <a:cs typeface="Montserrat"/>
                <a:sym typeface="Montserrat"/>
              </a:defRPr>
            </a:lvl5pPr>
            <a:lvl6pPr lvl="5">
              <a:spcBef>
                <a:spcPts val="0"/>
              </a:spcBef>
              <a:spcAft>
                <a:spcPts val="0"/>
              </a:spcAft>
              <a:buClr>
                <a:schemeClr val="accent3"/>
              </a:buClr>
              <a:buSzPts val="3300"/>
              <a:buFont typeface="Montserrat"/>
              <a:buNone/>
              <a:defRPr sz="3300" b="1">
                <a:solidFill>
                  <a:schemeClr val="accent3"/>
                </a:solidFill>
                <a:latin typeface="Montserrat"/>
                <a:ea typeface="Montserrat"/>
                <a:cs typeface="Montserrat"/>
                <a:sym typeface="Montserrat"/>
              </a:defRPr>
            </a:lvl6pPr>
            <a:lvl7pPr lvl="6">
              <a:spcBef>
                <a:spcPts val="0"/>
              </a:spcBef>
              <a:spcAft>
                <a:spcPts val="0"/>
              </a:spcAft>
              <a:buClr>
                <a:schemeClr val="accent3"/>
              </a:buClr>
              <a:buSzPts val="3300"/>
              <a:buFont typeface="Montserrat"/>
              <a:buNone/>
              <a:defRPr sz="3300" b="1">
                <a:solidFill>
                  <a:schemeClr val="accent3"/>
                </a:solidFill>
                <a:latin typeface="Montserrat"/>
                <a:ea typeface="Montserrat"/>
                <a:cs typeface="Montserrat"/>
                <a:sym typeface="Montserrat"/>
              </a:defRPr>
            </a:lvl7pPr>
            <a:lvl8pPr lvl="7">
              <a:spcBef>
                <a:spcPts val="0"/>
              </a:spcBef>
              <a:spcAft>
                <a:spcPts val="0"/>
              </a:spcAft>
              <a:buClr>
                <a:schemeClr val="accent3"/>
              </a:buClr>
              <a:buSzPts val="3300"/>
              <a:buFont typeface="Montserrat"/>
              <a:buNone/>
              <a:defRPr sz="3300" b="1">
                <a:solidFill>
                  <a:schemeClr val="accent3"/>
                </a:solidFill>
                <a:latin typeface="Montserrat"/>
                <a:ea typeface="Montserrat"/>
                <a:cs typeface="Montserrat"/>
                <a:sym typeface="Montserrat"/>
              </a:defRPr>
            </a:lvl8pPr>
            <a:lvl9pPr lvl="8">
              <a:spcBef>
                <a:spcPts val="0"/>
              </a:spcBef>
              <a:spcAft>
                <a:spcPts val="0"/>
              </a:spcAft>
              <a:buClr>
                <a:schemeClr val="accent3"/>
              </a:buClr>
              <a:buSzPts val="3300"/>
              <a:buFont typeface="Montserrat"/>
              <a:buNone/>
              <a:defRPr sz="3300" b="1">
                <a:solidFill>
                  <a:schemeClr val="accent3"/>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599025" y="1152475"/>
            <a:ext cx="79461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accent3"/>
              </a:buClr>
              <a:buSzPts val="1400"/>
              <a:buFont typeface="Arimo"/>
              <a:buChar char="●"/>
              <a:defRPr>
                <a:solidFill>
                  <a:schemeClr val="accent3"/>
                </a:solidFill>
                <a:latin typeface="Arimo"/>
                <a:ea typeface="Arimo"/>
                <a:cs typeface="Arimo"/>
                <a:sym typeface="Arimo"/>
              </a:defRPr>
            </a:lvl1pPr>
            <a:lvl2pPr marL="914400" lvl="1" indent="-317500">
              <a:lnSpc>
                <a:spcPct val="115000"/>
              </a:lnSpc>
              <a:spcBef>
                <a:spcPts val="1600"/>
              </a:spcBef>
              <a:spcAft>
                <a:spcPts val="0"/>
              </a:spcAft>
              <a:buClr>
                <a:schemeClr val="accent3"/>
              </a:buClr>
              <a:buSzPts val="1400"/>
              <a:buFont typeface="Arimo"/>
              <a:buChar char="○"/>
              <a:defRPr>
                <a:solidFill>
                  <a:schemeClr val="accent3"/>
                </a:solidFill>
                <a:latin typeface="Arimo"/>
                <a:ea typeface="Arimo"/>
                <a:cs typeface="Arimo"/>
                <a:sym typeface="Arimo"/>
              </a:defRPr>
            </a:lvl2pPr>
            <a:lvl3pPr marL="1371600" lvl="2" indent="-317500">
              <a:lnSpc>
                <a:spcPct val="115000"/>
              </a:lnSpc>
              <a:spcBef>
                <a:spcPts val="1600"/>
              </a:spcBef>
              <a:spcAft>
                <a:spcPts val="0"/>
              </a:spcAft>
              <a:buClr>
                <a:schemeClr val="accent3"/>
              </a:buClr>
              <a:buSzPts val="1400"/>
              <a:buFont typeface="Arimo"/>
              <a:buChar char="■"/>
              <a:defRPr>
                <a:solidFill>
                  <a:schemeClr val="accent3"/>
                </a:solidFill>
                <a:latin typeface="Arimo"/>
                <a:ea typeface="Arimo"/>
                <a:cs typeface="Arimo"/>
                <a:sym typeface="Arimo"/>
              </a:defRPr>
            </a:lvl3pPr>
            <a:lvl4pPr marL="1828800" lvl="3" indent="-317500">
              <a:lnSpc>
                <a:spcPct val="115000"/>
              </a:lnSpc>
              <a:spcBef>
                <a:spcPts val="1600"/>
              </a:spcBef>
              <a:spcAft>
                <a:spcPts val="0"/>
              </a:spcAft>
              <a:buClr>
                <a:schemeClr val="accent3"/>
              </a:buClr>
              <a:buSzPts val="1400"/>
              <a:buFont typeface="Arimo"/>
              <a:buChar char="●"/>
              <a:defRPr>
                <a:solidFill>
                  <a:schemeClr val="accent3"/>
                </a:solidFill>
                <a:latin typeface="Arimo"/>
                <a:ea typeface="Arimo"/>
                <a:cs typeface="Arimo"/>
                <a:sym typeface="Arimo"/>
              </a:defRPr>
            </a:lvl4pPr>
            <a:lvl5pPr marL="2286000" lvl="4" indent="-317500">
              <a:lnSpc>
                <a:spcPct val="115000"/>
              </a:lnSpc>
              <a:spcBef>
                <a:spcPts val="1600"/>
              </a:spcBef>
              <a:spcAft>
                <a:spcPts val="0"/>
              </a:spcAft>
              <a:buClr>
                <a:schemeClr val="accent3"/>
              </a:buClr>
              <a:buSzPts val="1400"/>
              <a:buFont typeface="Arimo"/>
              <a:buChar char="○"/>
              <a:defRPr>
                <a:solidFill>
                  <a:schemeClr val="accent3"/>
                </a:solidFill>
                <a:latin typeface="Arimo"/>
                <a:ea typeface="Arimo"/>
                <a:cs typeface="Arimo"/>
                <a:sym typeface="Arimo"/>
              </a:defRPr>
            </a:lvl5pPr>
            <a:lvl6pPr marL="2743200" lvl="5" indent="-317500">
              <a:lnSpc>
                <a:spcPct val="115000"/>
              </a:lnSpc>
              <a:spcBef>
                <a:spcPts val="1600"/>
              </a:spcBef>
              <a:spcAft>
                <a:spcPts val="0"/>
              </a:spcAft>
              <a:buClr>
                <a:schemeClr val="accent3"/>
              </a:buClr>
              <a:buSzPts val="1400"/>
              <a:buFont typeface="Arimo"/>
              <a:buChar char="■"/>
              <a:defRPr>
                <a:solidFill>
                  <a:schemeClr val="accent3"/>
                </a:solidFill>
                <a:latin typeface="Arimo"/>
                <a:ea typeface="Arimo"/>
                <a:cs typeface="Arimo"/>
                <a:sym typeface="Arimo"/>
              </a:defRPr>
            </a:lvl6pPr>
            <a:lvl7pPr marL="3200400" lvl="6" indent="-317500">
              <a:lnSpc>
                <a:spcPct val="115000"/>
              </a:lnSpc>
              <a:spcBef>
                <a:spcPts val="1600"/>
              </a:spcBef>
              <a:spcAft>
                <a:spcPts val="0"/>
              </a:spcAft>
              <a:buClr>
                <a:schemeClr val="accent3"/>
              </a:buClr>
              <a:buSzPts val="1400"/>
              <a:buFont typeface="Arimo"/>
              <a:buChar char="●"/>
              <a:defRPr>
                <a:solidFill>
                  <a:schemeClr val="accent3"/>
                </a:solidFill>
                <a:latin typeface="Arimo"/>
                <a:ea typeface="Arimo"/>
                <a:cs typeface="Arimo"/>
                <a:sym typeface="Arimo"/>
              </a:defRPr>
            </a:lvl7pPr>
            <a:lvl8pPr marL="3657600" lvl="7" indent="-317500">
              <a:lnSpc>
                <a:spcPct val="115000"/>
              </a:lnSpc>
              <a:spcBef>
                <a:spcPts val="1600"/>
              </a:spcBef>
              <a:spcAft>
                <a:spcPts val="0"/>
              </a:spcAft>
              <a:buClr>
                <a:schemeClr val="accent3"/>
              </a:buClr>
              <a:buSzPts val="1400"/>
              <a:buFont typeface="Arimo"/>
              <a:buChar char="○"/>
              <a:defRPr>
                <a:solidFill>
                  <a:schemeClr val="accent3"/>
                </a:solidFill>
                <a:latin typeface="Arimo"/>
                <a:ea typeface="Arimo"/>
                <a:cs typeface="Arimo"/>
                <a:sym typeface="Arimo"/>
              </a:defRPr>
            </a:lvl8pPr>
            <a:lvl9pPr marL="4114800" lvl="8" indent="-317500">
              <a:lnSpc>
                <a:spcPct val="115000"/>
              </a:lnSpc>
              <a:spcBef>
                <a:spcPts val="1600"/>
              </a:spcBef>
              <a:spcAft>
                <a:spcPts val="1600"/>
              </a:spcAft>
              <a:buClr>
                <a:schemeClr val="accent3"/>
              </a:buClr>
              <a:buSzPts val="1400"/>
              <a:buFont typeface="Arimo"/>
              <a:buChar char="■"/>
              <a:defRPr>
                <a:solidFill>
                  <a:schemeClr val="accent3"/>
                </a:solidFill>
                <a:latin typeface="Arimo"/>
                <a:ea typeface="Arimo"/>
                <a:cs typeface="Arimo"/>
                <a:sym typeface="Arimo"/>
              </a:defRPr>
            </a:lvl9pPr>
          </a:lstStyle>
          <a:p>
            <a:endParaRPr/>
          </a:p>
        </p:txBody>
      </p:sp>
    </p:spTree>
  </p:cSld>
  <p:clrMap bg1="lt1" tx1="dk1" bg2="dk2" tx2="lt2" accent1="accent1" accent2="accent2" accent3="accent3" accent4="accent4" accent5="accent5" accent6="accent6" hlink="hlink" folHlink="folHlink"/>
  <p:sldLayoutIdLst>
    <p:sldLayoutId id="2147483651" r:id="rId1"/>
    <p:sldLayoutId id="2147483652" r:id="rId2"/>
    <p:sldLayoutId id="2147483653" r:id="rId3"/>
    <p:sldLayoutId id="2147483657" r:id="rId4"/>
    <p:sldLayoutId id="2147483658" r:id="rId5"/>
    <p:sldLayoutId id="2147483659" r:id="rId6"/>
    <p:sldLayoutId id="2147483660" r:id="rId7"/>
    <p:sldLayoutId id="2147483661" r:id="rId8"/>
    <p:sldLayoutId id="2147483663" r:id="rId9"/>
    <p:sldLayoutId id="2147483664" r:id="rId10"/>
    <p:sldLayoutId id="2147483665" r:id="rId11"/>
    <p:sldLayoutId id="2147483666" r:id="rId12"/>
    <p:sldLayoutId id="2147483668" r:id="rId13"/>
    <p:sldLayoutId id="2147483669" r:id="rId14"/>
    <p:sldLayoutId id="2147483670" r:id="rId15"/>
    <p:sldLayoutId id="2147483676"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xml"/><Relationship Id="rId5" Type="http://schemas.openxmlformats.org/officeDocument/2006/relationships/image" Target="../media/image21.png"/><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1.xml"/><Relationship Id="rId5" Type="http://schemas.openxmlformats.org/officeDocument/2006/relationships/image" Target="../media/image38.png"/><Relationship Id="rId4" Type="http://schemas.openxmlformats.org/officeDocument/2006/relationships/image" Target="../media/image37.png"/></Relationships>
</file>

<file path=ppt/slides/_rels/slide3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1.xml"/><Relationship Id="rId5" Type="http://schemas.openxmlformats.org/officeDocument/2006/relationships/image" Target="../media/image42.png"/><Relationship Id="rId4" Type="http://schemas.openxmlformats.org/officeDocument/2006/relationships/image" Target="../media/image41.png"/></Relationships>
</file>

<file path=ppt/slides/_rels/slide3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1.xml"/><Relationship Id="rId5" Type="http://schemas.openxmlformats.org/officeDocument/2006/relationships/image" Target="../media/image46.png"/><Relationship Id="rId4" Type="http://schemas.openxmlformats.org/officeDocument/2006/relationships/image" Target="../media/image45.png"/></Relationships>
</file>

<file path=ppt/slides/_rels/slide3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1.xml"/><Relationship Id="rId5" Type="http://schemas.openxmlformats.org/officeDocument/2006/relationships/image" Target="../media/image50.png"/><Relationship Id="rId4" Type="http://schemas.openxmlformats.org/officeDocument/2006/relationships/image" Target="../media/image49.png"/></Relationships>
</file>

<file path=ppt/slides/_rels/slide3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3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 Id="rId4" Type="http://schemas.openxmlformats.org/officeDocument/2006/relationships/image" Target="../media/image5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9.png"/><Relationship Id="rId1" Type="http://schemas.openxmlformats.org/officeDocument/2006/relationships/slideLayout" Target="../slideLayouts/slideLayout7.xml"/><Relationship Id="rId4" Type="http://schemas.openxmlformats.org/officeDocument/2006/relationships/image" Target="../media/image60.png"/></Relationships>
</file>

<file path=ppt/slides/_rels/slide4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10"/>
        <p:cNvGrpSpPr/>
        <p:nvPr/>
      </p:nvGrpSpPr>
      <p:grpSpPr>
        <a:xfrm>
          <a:off x="0" y="0"/>
          <a:ext cx="0" cy="0"/>
          <a:chOff x="0" y="0"/>
          <a:chExt cx="0" cy="0"/>
        </a:xfrm>
      </p:grpSpPr>
      <p:cxnSp>
        <p:nvCxnSpPr>
          <p:cNvPr id="613" name="Google Shape;613;p31"/>
          <p:cNvCxnSpPr/>
          <p:nvPr/>
        </p:nvCxnSpPr>
        <p:spPr>
          <a:xfrm>
            <a:off x="3748050" y="2743103"/>
            <a:ext cx="1647900" cy="0"/>
          </a:xfrm>
          <a:prstGeom prst="straightConnector1">
            <a:avLst/>
          </a:prstGeom>
          <a:noFill/>
          <a:ln w="28575" cap="flat" cmpd="sng">
            <a:solidFill>
              <a:schemeClr val="dk1"/>
            </a:solidFill>
            <a:prstDash val="solid"/>
            <a:round/>
            <a:headEnd type="none" w="med" len="med"/>
            <a:tailEnd type="none" w="med" len="med"/>
          </a:ln>
        </p:spPr>
      </p:cxnSp>
      <p:sp>
        <p:nvSpPr>
          <p:cNvPr id="5" name="Google Shape;596;p29">
            <a:extLst>
              <a:ext uri="{FF2B5EF4-FFF2-40B4-BE49-F238E27FC236}">
                <a16:creationId xmlns:a16="http://schemas.microsoft.com/office/drawing/2014/main" id="{24A72063-CF44-4062-B9A2-6A8267979186}"/>
              </a:ext>
            </a:extLst>
          </p:cNvPr>
          <p:cNvSpPr txBox="1">
            <a:spLocks/>
          </p:cNvSpPr>
          <p:nvPr/>
        </p:nvSpPr>
        <p:spPr>
          <a:xfrm>
            <a:off x="163762" y="314324"/>
            <a:ext cx="8813027" cy="203391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4500"/>
              <a:buFont typeface="Share"/>
              <a:buNone/>
              <a:defRPr sz="8000" b="1" i="0" u="none" strike="noStrike" cap="none">
                <a:solidFill>
                  <a:schemeClr val="dk1"/>
                </a:solidFill>
                <a:latin typeface="Share"/>
                <a:ea typeface="Share"/>
                <a:cs typeface="Share"/>
                <a:sym typeface="Share"/>
              </a:defRPr>
            </a:lvl1pPr>
            <a:lvl2pPr marR="0" lvl="1" algn="l" rtl="0">
              <a:lnSpc>
                <a:spcPct val="100000"/>
              </a:lnSpc>
              <a:spcBef>
                <a:spcPts val="0"/>
              </a:spcBef>
              <a:spcAft>
                <a:spcPts val="0"/>
              </a:spcAft>
              <a:buClr>
                <a:srgbClr val="000000"/>
              </a:buClr>
              <a:buSzPts val="4500"/>
              <a:buFont typeface="Montserrat"/>
              <a:buNone/>
              <a:defRPr sz="4500" b="1" i="0" u="none" strike="noStrike" cap="none">
                <a:solidFill>
                  <a:srgbClr val="000000"/>
                </a:solidFill>
                <a:latin typeface="Montserrat"/>
                <a:ea typeface="Montserrat"/>
                <a:cs typeface="Montserrat"/>
                <a:sym typeface="Montserrat"/>
              </a:defRPr>
            </a:lvl2pPr>
            <a:lvl3pPr marR="0" lvl="2" algn="l" rtl="0">
              <a:lnSpc>
                <a:spcPct val="100000"/>
              </a:lnSpc>
              <a:spcBef>
                <a:spcPts val="0"/>
              </a:spcBef>
              <a:spcAft>
                <a:spcPts val="0"/>
              </a:spcAft>
              <a:buClr>
                <a:srgbClr val="000000"/>
              </a:buClr>
              <a:buSzPts val="4500"/>
              <a:buFont typeface="Montserrat"/>
              <a:buNone/>
              <a:defRPr sz="4500" b="1" i="0" u="none" strike="noStrike" cap="none">
                <a:solidFill>
                  <a:srgbClr val="000000"/>
                </a:solidFill>
                <a:latin typeface="Montserrat"/>
                <a:ea typeface="Montserrat"/>
                <a:cs typeface="Montserrat"/>
                <a:sym typeface="Montserrat"/>
              </a:defRPr>
            </a:lvl3pPr>
            <a:lvl4pPr marR="0" lvl="3" algn="l" rtl="0">
              <a:lnSpc>
                <a:spcPct val="100000"/>
              </a:lnSpc>
              <a:spcBef>
                <a:spcPts val="0"/>
              </a:spcBef>
              <a:spcAft>
                <a:spcPts val="0"/>
              </a:spcAft>
              <a:buClr>
                <a:srgbClr val="000000"/>
              </a:buClr>
              <a:buSzPts val="4500"/>
              <a:buFont typeface="Montserrat"/>
              <a:buNone/>
              <a:defRPr sz="4500" b="1" i="0" u="none" strike="noStrike" cap="none">
                <a:solidFill>
                  <a:srgbClr val="000000"/>
                </a:solidFill>
                <a:latin typeface="Montserrat"/>
                <a:ea typeface="Montserrat"/>
                <a:cs typeface="Montserrat"/>
                <a:sym typeface="Montserrat"/>
              </a:defRPr>
            </a:lvl4pPr>
            <a:lvl5pPr marR="0" lvl="4" algn="l" rtl="0">
              <a:lnSpc>
                <a:spcPct val="100000"/>
              </a:lnSpc>
              <a:spcBef>
                <a:spcPts val="0"/>
              </a:spcBef>
              <a:spcAft>
                <a:spcPts val="0"/>
              </a:spcAft>
              <a:buClr>
                <a:srgbClr val="000000"/>
              </a:buClr>
              <a:buSzPts val="4500"/>
              <a:buFont typeface="Montserrat"/>
              <a:buNone/>
              <a:defRPr sz="4500" b="1" i="0" u="none" strike="noStrike" cap="none">
                <a:solidFill>
                  <a:srgbClr val="000000"/>
                </a:solidFill>
                <a:latin typeface="Montserrat"/>
                <a:ea typeface="Montserrat"/>
                <a:cs typeface="Montserrat"/>
                <a:sym typeface="Montserrat"/>
              </a:defRPr>
            </a:lvl5pPr>
            <a:lvl6pPr marR="0" lvl="5" algn="l" rtl="0">
              <a:lnSpc>
                <a:spcPct val="100000"/>
              </a:lnSpc>
              <a:spcBef>
                <a:spcPts val="0"/>
              </a:spcBef>
              <a:spcAft>
                <a:spcPts val="0"/>
              </a:spcAft>
              <a:buClr>
                <a:srgbClr val="000000"/>
              </a:buClr>
              <a:buSzPts val="4500"/>
              <a:buFont typeface="Montserrat"/>
              <a:buNone/>
              <a:defRPr sz="4500" b="1" i="0" u="none" strike="noStrike" cap="none">
                <a:solidFill>
                  <a:srgbClr val="000000"/>
                </a:solidFill>
                <a:latin typeface="Montserrat"/>
                <a:ea typeface="Montserrat"/>
                <a:cs typeface="Montserrat"/>
                <a:sym typeface="Montserrat"/>
              </a:defRPr>
            </a:lvl6pPr>
            <a:lvl7pPr marR="0" lvl="6" algn="l" rtl="0">
              <a:lnSpc>
                <a:spcPct val="100000"/>
              </a:lnSpc>
              <a:spcBef>
                <a:spcPts val="0"/>
              </a:spcBef>
              <a:spcAft>
                <a:spcPts val="0"/>
              </a:spcAft>
              <a:buClr>
                <a:srgbClr val="000000"/>
              </a:buClr>
              <a:buSzPts val="4500"/>
              <a:buFont typeface="Montserrat"/>
              <a:buNone/>
              <a:defRPr sz="4500" b="1" i="0" u="none" strike="noStrike" cap="none">
                <a:solidFill>
                  <a:srgbClr val="000000"/>
                </a:solidFill>
                <a:latin typeface="Montserrat"/>
                <a:ea typeface="Montserrat"/>
                <a:cs typeface="Montserrat"/>
                <a:sym typeface="Montserrat"/>
              </a:defRPr>
            </a:lvl7pPr>
            <a:lvl8pPr marR="0" lvl="7" algn="l" rtl="0">
              <a:lnSpc>
                <a:spcPct val="100000"/>
              </a:lnSpc>
              <a:spcBef>
                <a:spcPts val="0"/>
              </a:spcBef>
              <a:spcAft>
                <a:spcPts val="0"/>
              </a:spcAft>
              <a:buClr>
                <a:srgbClr val="000000"/>
              </a:buClr>
              <a:buSzPts val="4500"/>
              <a:buFont typeface="Montserrat"/>
              <a:buNone/>
              <a:defRPr sz="4500" b="1" i="0" u="none" strike="noStrike" cap="none">
                <a:solidFill>
                  <a:srgbClr val="000000"/>
                </a:solidFill>
                <a:latin typeface="Montserrat"/>
                <a:ea typeface="Montserrat"/>
                <a:cs typeface="Montserrat"/>
                <a:sym typeface="Montserrat"/>
              </a:defRPr>
            </a:lvl8pPr>
            <a:lvl9pPr marR="0" lvl="8" algn="l" rtl="0">
              <a:lnSpc>
                <a:spcPct val="100000"/>
              </a:lnSpc>
              <a:spcBef>
                <a:spcPts val="0"/>
              </a:spcBef>
              <a:spcAft>
                <a:spcPts val="0"/>
              </a:spcAft>
              <a:buClr>
                <a:srgbClr val="000000"/>
              </a:buClr>
              <a:buSzPts val="4500"/>
              <a:buFont typeface="Montserrat"/>
              <a:buNone/>
              <a:defRPr sz="4500" b="1" i="0" u="none" strike="noStrike" cap="none">
                <a:solidFill>
                  <a:srgbClr val="000000"/>
                </a:solidFill>
                <a:latin typeface="Montserrat"/>
                <a:ea typeface="Montserrat"/>
                <a:cs typeface="Montserrat"/>
                <a:sym typeface="Montserrat"/>
              </a:defRPr>
            </a:lvl9pPr>
          </a:lstStyle>
          <a:p>
            <a:r>
              <a:rPr lang="en-US" sz="4000">
                <a:latin typeface="Times"/>
              </a:rPr>
              <a:t>21AIE101</a:t>
            </a:r>
            <a:br>
              <a:rPr lang="en-US" sz="7200">
                <a:latin typeface="Times"/>
              </a:rPr>
            </a:br>
            <a:r>
              <a:rPr lang="en-US" sz="4400">
                <a:latin typeface="Times"/>
              </a:rPr>
              <a:t>ELEMENTS OF COMPUTING - 1</a:t>
            </a:r>
            <a:endParaRPr lang="en-US" sz="7200">
              <a:latin typeface="Times"/>
            </a:endParaRPr>
          </a:p>
        </p:txBody>
      </p:sp>
      <p:sp>
        <p:nvSpPr>
          <p:cNvPr id="11" name="Google Shape;619;p32">
            <a:extLst>
              <a:ext uri="{FF2B5EF4-FFF2-40B4-BE49-F238E27FC236}">
                <a16:creationId xmlns:a16="http://schemas.microsoft.com/office/drawing/2014/main" id="{88EF8296-567E-47EE-8A69-24B428964767}"/>
              </a:ext>
            </a:extLst>
          </p:cNvPr>
          <p:cNvSpPr txBox="1">
            <a:spLocks/>
          </p:cNvSpPr>
          <p:nvPr/>
        </p:nvSpPr>
        <p:spPr>
          <a:xfrm>
            <a:off x="609643" y="2914775"/>
            <a:ext cx="7912200" cy="1399556"/>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IN" sz="3600" b="1">
                <a:solidFill>
                  <a:schemeClr val="accent6"/>
                </a:solidFill>
                <a:latin typeface="Times"/>
              </a:rPr>
              <a:t>TERM PROJECT</a:t>
            </a:r>
          </a:p>
          <a:p>
            <a:pPr algn="ctr"/>
            <a:r>
              <a:rPr lang="en-IN" sz="3600" b="1">
                <a:solidFill>
                  <a:schemeClr val="accent6"/>
                </a:solidFill>
                <a:latin typeface="Times"/>
              </a:rPr>
              <a:t>B-12</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461F77D-776D-40C2-BAD5-4A60C1B5D719}"/>
              </a:ext>
            </a:extLst>
          </p:cNvPr>
          <p:cNvSpPr>
            <a:spLocks noGrp="1"/>
          </p:cNvSpPr>
          <p:nvPr>
            <p:ph type="title" idx="4"/>
          </p:nvPr>
        </p:nvSpPr>
        <p:spPr>
          <a:xfrm>
            <a:off x="2337847" y="368448"/>
            <a:ext cx="5842325" cy="648900"/>
          </a:xfrm>
        </p:spPr>
        <p:txBody>
          <a:bodyPr/>
          <a:lstStyle/>
          <a:p>
            <a:r>
              <a:rPr lang="en-US"/>
              <a:t>Internal gates used to built CPU</a:t>
            </a:r>
            <a:endParaRPr lang="en-IN"/>
          </a:p>
        </p:txBody>
      </p:sp>
      <p:sp>
        <p:nvSpPr>
          <p:cNvPr id="10" name="TextBox 9">
            <a:extLst>
              <a:ext uri="{FF2B5EF4-FFF2-40B4-BE49-F238E27FC236}">
                <a16:creationId xmlns:a16="http://schemas.microsoft.com/office/drawing/2014/main" id="{421D6067-A434-44D8-8526-1F4BD003B493}"/>
              </a:ext>
            </a:extLst>
          </p:cNvPr>
          <p:cNvSpPr txBox="1"/>
          <p:nvPr/>
        </p:nvSpPr>
        <p:spPr>
          <a:xfrm>
            <a:off x="1484503" y="1530526"/>
            <a:ext cx="1390135" cy="307777"/>
          </a:xfrm>
          <a:prstGeom prst="rect">
            <a:avLst/>
          </a:prstGeom>
          <a:noFill/>
        </p:spPr>
        <p:txBody>
          <a:bodyPr wrap="square" rtlCol="0">
            <a:spAutoFit/>
          </a:bodyPr>
          <a:lstStyle/>
          <a:p>
            <a:r>
              <a:rPr lang="en-US"/>
              <a:t>And </a:t>
            </a:r>
            <a:endParaRPr lang="en-IN"/>
          </a:p>
        </p:txBody>
      </p:sp>
      <p:sp>
        <p:nvSpPr>
          <p:cNvPr id="11" name="TextBox 10">
            <a:extLst>
              <a:ext uri="{FF2B5EF4-FFF2-40B4-BE49-F238E27FC236}">
                <a16:creationId xmlns:a16="http://schemas.microsoft.com/office/drawing/2014/main" id="{CF359496-1D25-423E-9798-AC526A72E3DE}"/>
              </a:ext>
            </a:extLst>
          </p:cNvPr>
          <p:cNvSpPr txBox="1"/>
          <p:nvPr/>
        </p:nvSpPr>
        <p:spPr>
          <a:xfrm>
            <a:off x="5654198" y="1548744"/>
            <a:ext cx="1390135" cy="307777"/>
          </a:xfrm>
          <a:prstGeom prst="rect">
            <a:avLst/>
          </a:prstGeom>
          <a:noFill/>
        </p:spPr>
        <p:txBody>
          <a:bodyPr wrap="square" rtlCol="0">
            <a:spAutoFit/>
          </a:bodyPr>
          <a:lstStyle/>
          <a:p>
            <a:r>
              <a:rPr lang="en-US"/>
              <a:t>Or</a:t>
            </a:r>
            <a:endParaRPr lang="en-IN"/>
          </a:p>
        </p:txBody>
      </p:sp>
      <p:sp>
        <p:nvSpPr>
          <p:cNvPr id="12" name="TextBox 11">
            <a:extLst>
              <a:ext uri="{FF2B5EF4-FFF2-40B4-BE49-F238E27FC236}">
                <a16:creationId xmlns:a16="http://schemas.microsoft.com/office/drawing/2014/main" id="{1DB9959C-9605-4049-A1AF-5B7CADF92462}"/>
              </a:ext>
            </a:extLst>
          </p:cNvPr>
          <p:cNvSpPr txBox="1"/>
          <p:nvPr/>
        </p:nvSpPr>
        <p:spPr>
          <a:xfrm>
            <a:off x="3583130" y="1567064"/>
            <a:ext cx="1390135" cy="307777"/>
          </a:xfrm>
          <a:prstGeom prst="rect">
            <a:avLst/>
          </a:prstGeom>
          <a:noFill/>
        </p:spPr>
        <p:txBody>
          <a:bodyPr wrap="square" rtlCol="0">
            <a:spAutoFit/>
          </a:bodyPr>
          <a:lstStyle/>
          <a:p>
            <a:r>
              <a:rPr lang="en-US"/>
              <a:t>Not</a:t>
            </a:r>
            <a:endParaRPr lang="en-IN"/>
          </a:p>
        </p:txBody>
      </p:sp>
      <p:sp>
        <p:nvSpPr>
          <p:cNvPr id="13" name="TextBox 12">
            <a:extLst>
              <a:ext uri="{FF2B5EF4-FFF2-40B4-BE49-F238E27FC236}">
                <a16:creationId xmlns:a16="http://schemas.microsoft.com/office/drawing/2014/main" id="{73966546-8420-4914-9A45-C39179BCE611}"/>
              </a:ext>
            </a:extLst>
          </p:cNvPr>
          <p:cNvSpPr txBox="1"/>
          <p:nvPr/>
        </p:nvSpPr>
        <p:spPr>
          <a:xfrm>
            <a:off x="2649543" y="2559492"/>
            <a:ext cx="1390135" cy="307777"/>
          </a:xfrm>
          <a:prstGeom prst="rect">
            <a:avLst/>
          </a:prstGeom>
          <a:noFill/>
        </p:spPr>
        <p:txBody>
          <a:bodyPr wrap="square" rtlCol="0">
            <a:spAutoFit/>
          </a:bodyPr>
          <a:lstStyle/>
          <a:p>
            <a:r>
              <a:rPr lang="en-US"/>
              <a:t>Mux 16</a:t>
            </a:r>
            <a:endParaRPr lang="en-IN"/>
          </a:p>
        </p:txBody>
      </p:sp>
      <p:sp>
        <p:nvSpPr>
          <p:cNvPr id="14" name="TextBox 13">
            <a:extLst>
              <a:ext uri="{FF2B5EF4-FFF2-40B4-BE49-F238E27FC236}">
                <a16:creationId xmlns:a16="http://schemas.microsoft.com/office/drawing/2014/main" id="{1EF71725-C876-43F3-95AC-EAFF0E43B0E5}"/>
              </a:ext>
            </a:extLst>
          </p:cNvPr>
          <p:cNvSpPr txBox="1"/>
          <p:nvPr/>
        </p:nvSpPr>
        <p:spPr>
          <a:xfrm>
            <a:off x="3522010" y="4052546"/>
            <a:ext cx="1390135" cy="307777"/>
          </a:xfrm>
          <a:prstGeom prst="rect">
            <a:avLst/>
          </a:prstGeom>
          <a:noFill/>
        </p:spPr>
        <p:txBody>
          <a:bodyPr wrap="square" rtlCol="0">
            <a:spAutoFit/>
          </a:bodyPr>
          <a:lstStyle/>
          <a:p>
            <a:r>
              <a:rPr lang="en-US"/>
              <a:t>16 bit registers</a:t>
            </a:r>
            <a:endParaRPr lang="en-IN"/>
          </a:p>
        </p:txBody>
      </p:sp>
      <p:sp>
        <p:nvSpPr>
          <p:cNvPr id="15" name="TextBox 14">
            <a:extLst>
              <a:ext uri="{FF2B5EF4-FFF2-40B4-BE49-F238E27FC236}">
                <a16:creationId xmlns:a16="http://schemas.microsoft.com/office/drawing/2014/main" id="{2D0BE84F-FE7B-4501-BD0D-83B0821E91F9}"/>
              </a:ext>
            </a:extLst>
          </p:cNvPr>
          <p:cNvSpPr txBox="1"/>
          <p:nvPr/>
        </p:nvSpPr>
        <p:spPr>
          <a:xfrm>
            <a:off x="6139120" y="2597157"/>
            <a:ext cx="1390135" cy="307777"/>
          </a:xfrm>
          <a:prstGeom prst="rect">
            <a:avLst/>
          </a:prstGeom>
          <a:noFill/>
        </p:spPr>
        <p:txBody>
          <a:bodyPr wrap="square" rtlCol="0">
            <a:spAutoFit/>
          </a:bodyPr>
          <a:lstStyle/>
          <a:p>
            <a:r>
              <a:rPr lang="en-US"/>
              <a:t>Not 16</a:t>
            </a:r>
            <a:endParaRPr lang="en-IN"/>
          </a:p>
        </p:txBody>
      </p:sp>
      <p:sp>
        <p:nvSpPr>
          <p:cNvPr id="16" name="TextBox 15">
            <a:extLst>
              <a:ext uri="{FF2B5EF4-FFF2-40B4-BE49-F238E27FC236}">
                <a16:creationId xmlns:a16="http://schemas.microsoft.com/office/drawing/2014/main" id="{9690036C-49FA-48C4-ACDD-A630DD07FB47}"/>
              </a:ext>
            </a:extLst>
          </p:cNvPr>
          <p:cNvSpPr txBox="1"/>
          <p:nvPr/>
        </p:nvSpPr>
        <p:spPr>
          <a:xfrm>
            <a:off x="4446565" y="2549170"/>
            <a:ext cx="1390135" cy="307777"/>
          </a:xfrm>
          <a:prstGeom prst="rect">
            <a:avLst/>
          </a:prstGeom>
          <a:noFill/>
        </p:spPr>
        <p:txBody>
          <a:bodyPr wrap="square" rtlCol="0">
            <a:spAutoFit/>
          </a:bodyPr>
          <a:lstStyle/>
          <a:p>
            <a:r>
              <a:rPr lang="en-US"/>
              <a:t>And 16</a:t>
            </a:r>
          </a:p>
        </p:txBody>
      </p:sp>
      <p:sp>
        <p:nvSpPr>
          <p:cNvPr id="17" name="TextBox 16">
            <a:extLst>
              <a:ext uri="{FF2B5EF4-FFF2-40B4-BE49-F238E27FC236}">
                <a16:creationId xmlns:a16="http://schemas.microsoft.com/office/drawing/2014/main" id="{DD2D6BE7-B2B1-4F0E-A36A-C6475995CAE4}"/>
              </a:ext>
            </a:extLst>
          </p:cNvPr>
          <p:cNvSpPr txBox="1"/>
          <p:nvPr/>
        </p:nvSpPr>
        <p:spPr>
          <a:xfrm>
            <a:off x="7578971" y="1560014"/>
            <a:ext cx="1390135" cy="307777"/>
          </a:xfrm>
          <a:prstGeom prst="rect">
            <a:avLst/>
          </a:prstGeom>
          <a:noFill/>
        </p:spPr>
        <p:txBody>
          <a:bodyPr wrap="square" rtlCol="0">
            <a:spAutoFit/>
          </a:bodyPr>
          <a:lstStyle/>
          <a:p>
            <a:r>
              <a:rPr lang="en-US"/>
              <a:t>Add 16</a:t>
            </a:r>
            <a:endParaRPr lang="en-IN"/>
          </a:p>
        </p:txBody>
      </p:sp>
      <p:sp>
        <p:nvSpPr>
          <p:cNvPr id="18" name="TextBox 17">
            <a:extLst>
              <a:ext uri="{FF2B5EF4-FFF2-40B4-BE49-F238E27FC236}">
                <a16:creationId xmlns:a16="http://schemas.microsoft.com/office/drawing/2014/main" id="{5B9367E0-5F7E-4EEA-90D8-C37E55C0862C}"/>
              </a:ext>
            </a:extLst>
          </p:cNvPr>
          <p:cNvSpPr txBox="1"/>
          <p:nvPr/>
        </p:nvSpPr>
        <p:spPr>
          <a:xfrm>
            <a:off x="495507" y="2505386"/>
            <a:ext cx="1390135" cy="307777"/>
          </a:xfrm>
          <a:prstGeom prst="rect">
            <a:avLst/>
          </a:prstGeom>
          <a:noFill/>
        </p:spPr>
        <p:txBody>
          <a:bodyPr wrap="square" rtlCol="0">
            <a:spAutoFit/>
          </a:bodyPr>
          <a:lstStyle/>
          <a:p>
            <a:r>
              <a:rPr lang="en-US"/>
              <a:t>Or 8 way</a:t>
            </a:r>
            <a:endParaRPr lang="en-IN"/>
          </a:p>
        </p:txBody>
      </p:sp>
      <p:sp>
        <p:nvSpPr>
          <p:cNvPr id="19" name="Google Shape;697;p36">
            <a:extLst>
              <a:ext uri="{FF2B5EF4-FFF2-40B4-BE49-F238E27FC236}">
                <a16:creationId xmlns:a16="http://schemas.microsoft.com/office/drawing/2014/main" id="{1DE7B15C-8E20-4C08-98AE-CE066CA770A2}"/>
              </a:ext>
            </a:extLst>
          </p:cNvPr>
          <p:cNvSpPr/>
          <p:nvPr/>
        </p:nvSpPr>
        <p:spPr>
          <a:xfrm>
            <a:off x="1233739" y="1401665"/>
            <a:ext cx="1118700" cy="565500"/>
          </a:xfrm>
          <a:prstGeom prst="diamond">
            <a:avLst/>
          </a:prstGeom>
          <a:no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697;p36">
            <a:extLst>
              <a:ext uri="{FF2B5EF4-FFF2-40B4-BE49-F238E27FC236}">
                <a16:creationId xmlns:a16="http://schemas.microsoft.com/office/drawing/2014/main" id="{870DA67A-9B05-4D19-ADAF-ABA4F5C8A1E2}"/>
              </a:ext>
            </a:extLst>
          </p:cNvPr>
          <p:cNvSpPr/>
          <p:nvPr/>
        </p:nvSpPr>
        <p:spPr>
          <a:xfrm>
            <a:off x="2403310" y="2420309"/>
            <a:ext cx="1118700" cy="565500"/>
          </a:xfrm>
          <a:prstGeom prst="diamond">
            <a:avLst/>
          </a:prstGeom>
          <a:no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697;p36">
            <a:extLst>
              <a:ext uri="{FF2B5EF4-FFF2-40B4-BE49-F238E27FC236}">
                <a16:creationId xmlns:a16="http://schemas.microsoft.com/office/drawing/2014/main" id="{CC8D66DA-6DE3-45D2-BDA0-0BA0FDA81CDF}"/>
              </a:ext>
            </a:extLst>
          </p:cNvPr>
          <p:cNvSpPr/>
          <p:nvPr/>
        </p:nvSpPr>
        <p:spPr>
          <a:xfrm>
            <a:off x="3264074" y="3861300"/>
            <a:ext cx="1760838" cy="690270"/>
          </a:xfrm>
          <a:prstGeom prst="diamond">
            <a:avLst/>
          </a:prstGeom>
          <a:no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97;p36">
            <a:extLst>
              <a:ext uri="{FF2B5EF4-FFF2-40B4-BE49-F238E27FC236}">
                <a16:creationId xmlns:a16="http://schemas.microsoft.com/office/drawing/2014/main" id="{A8282221-35C8-4B1E-834D-AC240D77DFA7}"/>
              </a:ext>
            </a:extLst>
          </p:cNvPr>
          <p:cNvSpPr/>
          <p:nvPr/>
        </p:nvSpPr>
        <p:spPr>
          <a:xfrm>
            <a:off x="5345486" y="1427247"/>
            <a:ext cx="1118700" cy="565500"/>
          </a:xfrm>
          <a:prstGeom prst="diamond">
            <a:avLst/>
          </a:prstGeom>
          <a:no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697;p36">
            <a:extLst>
              <a:ext uri="{FF2B5EF4-FFF2-40B4-BE49-F238E27FC236}">
                <a16:creationId xmlns:a16="http://schemas.microsoft.com/office/drawing/2014/main" id="{3CD7F0F7-6845-4252-B231-1693780A9603}"/>
              </a:ext>
            </a:extLst>
          </p:cNvPr>
          <p:cNvSpPr/>
          <p:nvPr/>
        </p:nvSpPr>
        <p:spPr>
          <a:xfrm>
            <a:off x="3241298" y="1404781"/>
            <a:ext cx="1118700" cy="565500"/>
          </a:xfrm>
          <a:prstGeom prst="diamond">
            <a:avLst/>
          </a:prstGeom>
          <a:no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97;p36">
            <a:extLst>
              <a:ext uri="{FF2B5EF4-FFF2-40B4-BE49-F238E27FC236}">
                <a16:creationId xmlns:a16="http://schemas.microsoft.com/office/drawing/2014/main" id="{24DB562F-5C4F-4363-B92B-1D026B039641}"/>
              </a:ext>
            </a:extLst>
          </p:cNvPr>
          <p:cNvSpPr/>
          <p:nvPr/>
        </p:nvSpPr>
        <p:spPr>
          <a:xfrm>
            <a:off x="4249824" y="2410458"/>
            <a:ext cx="1118700" cy="565500"/>
          </a:xfrm>
          <a:prstGeom prst="diamond">
            <a:avLst/>
          </a:prstGeom>
          <a:no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97;p36">
            <a:extLst>
              <a:ext uri="{FF2B5EF4-FFF2-40B4-BE49-F238E27FC236}">
                <a16:creationId xmlns:a16="http://schemas.microsoft.com/office/drawing/2014/main" id="{BB131E41-93B0-4DAE-AB9A-C6EF0051C249}"/>
              </a:ext>
            </a:extLst>
          </p:cNvPr>
          <p:cNvSpPr/>
          <p:nvPr/>
        </p:nvSpPr>
        <p:spPr>
          <a:xfrm>
            <a:off x="7353045" y="1419883"/>
            <a:ext cx="1118700" cy="565500"/>
          </a:xfrm>
          <a:prstGeom prst="diamond">
            <a:avLst/>
          </a:prstGeom>
          <a:no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697;p36">
            <a:extLst>
              <a:ext uri="{FF2B5EF4-FFF2-40B4-BE49-F238E27FC236}">
                <a16:creationId xmlns:a16="http://schemas.microsoft.com/office/drawing/2014/main" id="{87111C70-B13A-4F14-87CD-0BF87D1E3AD0}"/>
              </a:ext>
            </a:extLst>
          </p:cNvPr>
          <p:cNvSpPr/>
          <p:nvPr/>
        </p:nvSpPr>
        <p:spPr>
          <a:xfrm>
            <a:off x="5877842" y="2463432"/>
            <a:ext cx="1118700" cy="565500"/>
          </a:xfrm>
          <a:prstGeom prst="diamond">
            <a:avLst/>
          </a:prstGeom>
          <a:no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697;p36">
            <a:extLst>
              <a:ext uri="{FF2B5EF4-FFF2-40B4-BE49-F238E27FC236}">
                <a16:creationId xmlns:a16="http://schemas.microsoft.com/office/drawing/2014/main" id="{4EC83445-A235-437B-A5FD-7B1C6D552194}"/>
              </a:ext>
            </a:extLst>
          </p:cNvPr>
          <p:cNvSpPr/>
          <p:nvPr/>
        </p:nvSpPr>
        <p:spPr>
          <a:xfrm>
            <a:off x="360055" y="2381843"/>
            <a:ext cx="1118700" cy="565500"/>
          </a:xfrm>
          <a:prstGeom prst="diamond">
            <a:avLst/>
          </a:prstGeom>
          <a:no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TextBox 27">
            <a:extLst>
              <a:ext uri="{FF2B5EF4-FFF2-40B4-BE49-F238E27FC236}">
                <a16:creationId xmlns:a16="http://schemas.microsoft.com/office/drawing/2014/main" id="{14ECB6BD-0FBD-4712-9D75-BAF0D57294E3}"/>
              </a:ext>
            </a:extLst>
          </p:cNvPr>
          <p:cNvSpPr txBox="1"/>
          <p:nvPr/>
        </p:nvSpPr>
        <p:spPr>
          <a:xfrm>
            <a:off x="7578971" y="2580465"/>
            <a:ext cx="1737896" cy="307777"/>
          </a:xfrm>
          <a:prstGeom prst="rect">
            <a:avLst/>
          </a:prstGeom>
          <a:noFill/>
        </p:spPr>
        <p:txBody>
          <a:bodyPr wrap="square" rtlCol="0">
            <a:spAutoFit/>
          </a:bodyPr>
          <a:lstStyle/>
          <a:p>
            <a:r>
              <a:rPr lang="en-US"/>
              <a:t>Program counter</a:t>
            </a:r>
            <a:endParaRPr lang="en-IN"/>
          </a:p>
        </p:txBody>
      </p:sp>
      <p:sp>
        <p:nvSpPr>
          <p:cNvPr id="29" name="Google Shape;697;p36">
            <a:extLst>
              <a:ext uri="{FF2B5EF4-FFF2-40B4-BE49-F238E27FC236}">
                <a16:creationId xmlns:a16="http://schemas.microsoft.com/office/drawing/2014/main" id="{6E96B9DC-5BBF-480A-B69D-28C917AF52D2}"/>
              </a:ext>
            </a:extLst>
          </p:cNvPr>
          <p:cNvSpPr/>
          <p:nvPr/>
        </p:nvSpPr>
        <p:spPr>
          <a:xfrm>
            <a:off x="7369490" y="2404381"/>
            <a:ext cx="1809096" cy="683603"/>
          </a:xfrm>
          <a:prstGeom prst="diamond">
            <a:avLst/>
          </a:prstGeom>
          <a:no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422783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E42B7C-2B04-4570-AD36-0A1210462B8F}"/>
              </a:ext>
            </a:extLst>
          </p:cNvPr>
          <p:cNvSpPr>
            <a:spLocks noGrp="1"/>
          </p:cNvSpPr>
          <p:nvPr>
            <p:ph type="title"/>
          </p:nvPr>
        </p:nvSpPr>
        <p:spPr>
          <a:xfrm>
            <a:off x="0" y="265847"/>
            <a:ext cx="3251145" cy="460200"/>
          </a:xfrm>
        </p:spPr>
        <p:txBody>
          <a:bodyPr/>
          <a:lstStyle/>
          <a:p>
            <a:r>
              <a:rPr lang="en-US" sz="2800"/>
              <a:t>Program counter</a:t>
            </a:r>
            <a:endParaRPr lang="en-IN" sz="2800"/>
          </a:p>
        </p:txBody>
      </p:sp>
      <p:pic>
        <p:nvPicPr>
          <p:cNvPr id="8" name="Picture 7">
            <a:extLst>
              <a:ext uri="{FF2B5EF4-FFF2-40B4-BE49-F238E27FC236}">
                <a16:creationId xmlns:a16="http://schemas.microsoft.com/office/drawing/2014/main" id="{33D5CDD3-20B4-42E2-AD79-A98E9E7BA35E}"/>
              </a:ext>
            </a:extLst>
          </p:cNvPr>
          <p:cNvPicPr>
            <a:picLocks noChangeAspect="1"/>
          </p:cNvPicPr>
          <p:nvPr/>
        </p:nvPicPr>
        <p:blipFill>
          <a:blip r:embed="rId2"/>
          <a:stretch>
            <a:fillRect/>
          </a:stretch>
        </p:blipFill>
        <p:spPr>
          <a:xfrm>
            <a:off x="4383172" y="1458052"/>
            <a:ext cx="4610936" cy="227059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0" name="Picture 9">
            <a:extLst>
              <a:ext uri="{FF2B5EF4-FFF2-40B4-BE49-F238E27FC236}">
                <a16:creationId xmlns:a16="http://schemas.microsoft.com/office/drawing/2014/main" id="{057C14E1-9DED-4B88-81BF-CD4D0B085CDE}"/>
              </a:ext>
            </a:extLst>
          </p:cNvPr>
          <p:cNvPicPr>
            <a:picLocks noChangeAspect="1"/>
          </p:cNvPicPr>
          <p:nvPr/>
        </p:nvPicPr>
        <p:blipFill>
          <a:blip r:embed="rId3"/>
          <a:stretch>
            <a:fillRect/>
          </a:stretch>
        </p:blipFill>
        <p:spPr>
          <a:xfrm>
            <a:off x="154265" y="1771045"/>
            <a:ext cx="3797637" cy="132067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5616222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ext&#10;&#10;Description automatically generated">
            <a:extLst>
              <a:ext uri="{FF2B5EF4-FFF2-40B4-BE49-F238E27FC236}">
                <a16:creationId xmlns:a16="http://schemas.microsoft.com/office/drawing/2014/main" id="{9C852986-190C-41FA-9B0A-7A59372006E6}"/>
              </a:ext>
            </a:extLst>
          </p:cNvPr>
          <p:cNvPicPr>
            <a:picLocks noChangeAspect="1"/>
          </p:cNvPicPr>
          <p:nvPr/>
        </p:nvPicPr>
        <p:blipFill>
          <a:blip r:embed="rId2"/>
          <a:stretch>
            <a:fillRect/>
          </a:stretch>
        </p:blipFill>
        <p:spPr>
          <a:xfrm>
            <a:off x="725964" y="700814"/>
            <a:ext cx="3526115" cy="309105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Picture 3" descr="Text, letter&#10;&#10;Description automatically generated">
            <a:extLst>
              <a:ext uri="{FF2B5EF4-FFF2-40B4-BE49-F238E27FC236}">
                <a16:creationId xmlns:a16="http://schemas.microsoft.com/office/drawing/2014/main" id="{E7341C52-F4D9-4F62-85D9-A30CD6107896}"/>
              </a:ext>
            </a:extLst>
          </p:cNvPr>
          <p:cNvPicPr>
            <a:picLocks noChangeAspect="1"/>
          </p:cNvPicPr>
          <p:nvPr/>
        </p:nvPicPr>
        <p:blipFill>
          <a:blip r:embed="rId3"/>
          <a:stretch>
            <a:fillRect/>
          </a:stretch>
        </p:blipFill>
        <p:spPr>
          <a:xfrm>
            <a:off x="4657725" y="757498"/>
            <a:ext cx="3307556" cy="1671112"/>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8" name="Picture 4" descr="Graphical user interface, text, application&#10;&#10;Description automatically generated">
            <a:extLst>
              <a:ext uri="{FF2B5EF4-FFF2-40B4-BE49-F238E27FC236}">
                <a16:creationId xmlns:a16="http://schemas.microsoft.com/office/drawing/2014/main" id="{48BDE586-DEE8-410D-A8DC-650307D9B337}"/>
              </a:ext>
            </a:extLst>
          </p:cNvPr>
          <p:cNvPicPr>
            <a:picLocks noChangeAspect="1"/>
          </p:cNvPicPr>
          <p:nvPr/>
        </p:nvPicPr>
        <p:blipFill>
          <a:blip r:embed="rId4"/>
          <a:stretch>
            <a:fillRect/>
          </a:stretch>
        </p:blipFill>
        <p:spPr>
          <a:xfrm>
            <a:off x="4607719" y="2865306"/>
            <a:ext cx="3843337" cy="160602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0152003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FB7F34C-098D-442D-B0DC-F330B00BB2A2}"/>
              </a:ext>
            </a:extLst>
          </p:cNvPr>
          <p:cNvSpPr>
            <a:spLocks noGrp="1"/>
          </p:cNvSpPr>
          <p:nvPr>
            <p:ph type="title" idx="2"/>
          </p:nvPr>
        </p:nvSpPr>
        <p:spPr>
          <a:xfrm>
            <a:off x="1534727" y="4402570"/>
            <a:ext cx="2058600" cy="460200"/>
          </a:xfrm>
        </p:spPr>
        <p:txBody>
          <a:bodyPr/>
          <a:lstStyle/>
          <a:p>
            <a:r>
              <a:rPr lang="en-US"/>
              <a:t>A and D  register</a:t>
            </a:r>
            <a:endParaRPr lang="en-IN"/>
          </a:p>
        </p:txBody>
      </p:sp>
      <p:pic>
        <p:nvPicPr>
          <p:cNvPr id="10" name="Picture 9">
            <a:extLst>
              <a:ext uri="{FF2B5EF4-FFF2-40B4-BE49-F238E27FC236}">
                <a16:creationId xmlns:a16="http://schemas.microsoft.com/office/drawing/2014/main" id="{957A6809-B4CA-4A6D-A12D-B06B4F3D5229}"/>
              </a:ext>
            </a:extLst>
          </p:cNvPr>
          <p:cNvPicPr>
            <a:picLocks noChangeAspect="1"/>
          </p:cNvPicPr>
          <p:nvPr/>
        </p:nvPicPr>
        <p:blipFill>
          <a:blip r:embed="rId2"/>
          <a:stretch>
            <a:fillRect/>
          </a:stretch>
        </p:blipFill>
        <p:spPr>
          <a:xfrm>
            <a:off x="112948" y="135254"/>
            <a:ext cx="3990097" cy="2138391"/>
          </a:xfrm>
          <a:prstGeom prst="rect">
            <a:avLst/>
          </a:prstGeom>
        </p:spPr>
      </p:pic>
      <p:pic>
        <p:nvPicPr>
          <p:cNvPr id="12" name="Picture 11">
            <a:extLst>
              <a:ext uri="{FF2B5EF4-FFF2-40B4-BE49-F238E27FC236}">
                <a16:creationId xmlns:a16="http://schemas.microsoft.com/office/drawing/2014/main" id="{80C8E0E6-223A-44D8-BEDB-DDA6912ADC23}"/>
              </a:ext>
            </a:extLst>
          </p:cNvPr>
          <p:cNvPicPr>
            <a:picLocks noChangeAspect="1"/>
          </p:cNvPicPr>
          <p:nvPr/>
        </p:nvPicPr>
        <p:blipFill>
          <a:blip r:embed="rId3"/>
          <a:stretch>
            <a:fillRect/>
          </a:stretch>
        </p:blipFill>
        <p:spPr>
          <a:xfrm>
            <a:off x="660416" y="2571750"/>
            <a:ext cx="2529943" cy="960738"/>
          </a:xfrm>
          <a:prstGeom prst="rect">
            <a:avLst/>
          </a:prstGeom>
        </p:spPr>
      </p:pic>
      <p:pic>
        <p:nvPicPr>
          <p:cNvPr id="2" name="Picture 1" descr="Text, table&#10;&#10;Description automatically generated">
            <a:extLst>
              <a:ext uri="{FF2B5EF4-FFF2-40B4-BE49-F238E27FC236}">
                <a16:creationId xmlns:a16="http://schemas.microsoft.com/office/drawing/2014/main" id="{49D95CC1-5584-4F8E-AFC5-9A9DA05BC2E4}"/>
              </a:ext>
            </a:extLst>
          </p:cNvPr>
          <p:cNvPicPr>
            <a:picLocks noChangeAspect="1"/>
          </p:cNvPicPr>
          <p:nvPr/>
        </p:nvPicPr>
        <p:blipFill>
          <a:blip r:embed="rId4"/>
          <a:stretch>
            <a:fillRect/>
          </a:stretch>
        </p:blipFill>
        <p:spPr>
          <a:xfrm>
            <a:off x="4283549" y="1022283"/>
            <a:ext cx="4597678" cy="404832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3127116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960FD9-0701-4249-8CB0-361C11321BC0}"/>
              </a:ext>
            </a:extLst>
          </p:cNvPr>
          <p:cNvSpPr>
            <a:spLocks noGrp="1"/>
          </p:cNvSpPr>
          <p:nvPr>
            <p:ph type="title"/>
          </p:nvPr>
        </p:nvSpPr>
        <p:spPr/>
        <p:txBody>
          <a:bodyPr/>
          <a:lstStyle/>
          <a:p>
            <a:endParaRPr lang="en-IN"/>
          </a:p>
        </p:txBody>
      </p:sp>
      <p:sp>
        <p:nvSpPr>
          <p:cNvPr id="3" name="Title 2">
            <a:extLst>
              <a:ext uri="{FF2B5EF4-FFF2-40B4-BE49-F238E27FC236}">
                <a16:creationId xmlns:a16="http://schemas.microsoft.com/office/drawing/2014/main" id="{ED616606-8BC6-421E-B04F-8A7CA536A38E}"/>
              </a:ext>
            </a:extLst>
          </p:cNvPr>
          <p:cNvSpPr>
            <a:spLocks noGrp="1"/>
          </p:cNvSpPr>
          <p:nvPr>
            <p:ph type="title" idx="2"/>
          </p:nvPr>
        </p:nvSpPr>
        <p:spPr/>
        <p:txBody>
          <a:bodyPr/>
          <a:lstStyle/>
          <a:p>
            <a:endParaRPr lang="en-IN"/>
          </a:p>
        </p:txBody>
      </p:sp>
      <p:sp>
        <p:nvSpPr>
          <p:cNvPr id="5" name="Subtitle 4">
            <a:extLst>
              <a:ext uri="{FF2B5EF4-FFF2-40B4-BE49-F238E27FC236}">
                <a16:creationId xmlns:a16="http://schemas.microsoft.com/office/drawing/2014/main" id="{46C8A827-C708-4783-A8A8-D42C048C811C}"/>
              </a:ext>
            </a:extLst>
          </p:cNvPr>
          <p:cNvSpPr>
            <a:spLocks noGrp="1"/>
          </p:cNvSpPr>
          <p:nvPr>
            <p:ph type="subTitle" idx="3"/>
          </p:nvPr>
        </p:nvSpPr>
        <p:spPr/>
        <p:txBody>
          <a:bodyPr/>
          <a:lstStyle/>
          <a:p>
            <a:endParaRPr lang="en-IN"/>
          </a:p>
        </p:txBody>
      </p:sp>
      <p:sp>
        <p:nvSpPr>
          <p:cNvPr id="6" name="Title 5">
            <a:extLst>
              <a:ext uri="{FF2B5EF4-FFF2-40B4-BE49-F238E27FC236}">
                <a16:creationId xmlns:a16="http://schemas.microsoft.com/office/drawing/2014/main" id="{6F599A0C-03D3-48E8-9B9E-9A8A11524939}"/>
              </a:ext>
            </a:extLst>
          </p:cNvPr>
          <p:cNvSpPr>
            <a:spLocks noGrp="1"/>
          </p:cNvSpPr>
          <p:nvPr>
            <p:ph type="title" idx="4"/>
          </p:nvPr>
        </p:nvSpPr>
        <p:spPr>
          <a:xfrm>
            <a:off x="2586920" y="213900"/>
            <a:ext cx="3587100" cy="602400"/>
          </a:xfrm>
        </p:spPr>
        <p:txBody>
          <a:bodyPr/>
          <a:lstStyle/>
          <a:p>
            <a:r>
              <a:rPr lang="en-US"/>
              <a:t>ALU</a:t>
            </a:r>
            <a:endParaRPr lang="en-IN"/>
          </a:p>
        </p:txBody>
      </p:sp>
      <p:pic>
        <p:nvPicPr>
          <p:cNvPr id="10" name="Picture 9">
            <a:extLst>
              <a:ext uri="{FF2B5EF4-FFF2-40B4-BE49-F238E27FC236}">
                <a16:creationId xmlns:a16="http://schemas.microsoft.com/office/drawing/2014/main" id="{ED047A9F-9F43-4330-B3E2-7BB25EE458A4}"/>
              </a:ext>
            </a:extLst>
          </p:cNvPr>
          <p:cNvPicPr>
            <a:picLocks noChangeAspect="1"/>
          </p:cNvPicPr>
          <p:nvPr/>
        </p:nvPicPr>
        <p:blipFill>
          <a:blip r:embed="rId2"/>
          <a:stretch>
            <a:fillRect/>
          </a:stretch>
        </p:blipFill>
        <p:spPr>
          <a:xfrm>
            <a:off x="1114375" y="1290321"/>
            <a:ext cx="7123334" cy="3711776"/>
          </a:xfrm>
          <a:prstGeom prst="rect">
            <a:avLst/>
          </a:prstGeom>
        </p:spPr>
      </p:pic>
    </p:spTree>
    <p:extLst>
      <p:ext uri="{BB962C8B-B14F-4D97-AF65-F5344CB8AC3E}">
        <p14:creationId xmlns:p14="http://schemas.microsoft.com/office/powerpoint/2010/main" val="38258522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F4AF97-1309-4ECF-943C-1DE36B44A1FB}"/>
              </a:ext>
            </a:extLst>
          </p:cNvPr>
          <p:cNvSpPr>
            <a:spLocks noGrp="1"/>
          </p:cNvSpPr>
          <p:nvPr>
            <p:ph type="title"/>
          </p:nvPr>
        </p:nvSpPr>
        <p:spPr>
          <a:xfrm>
            <a:off x="132442" y="2182470"/>
            <a:ext cx="2058600" cy="460200"/>
          </a:xfrm>
        </p:spPr>
        <p:txBody>
          <a:bodyPr/>
          <a:lstStyle/>
          <a:p>
            <a:r>
              <a:rPr lang="en-US" sz="3200"/>
              <a:t>ALU</a:t>
            </a:r>
            <a:endParaRPr lang="en-IN" sz="3200"/>
          </a:p>
        </p:txBody>
      </p:sp>
      <p:pic>
        <p:nvPicPr>
          <p:cNvPr id="10" name="Picture 9">
            <a:extLst>
              <a:ext uri="{FF2B5EF4-FFF2-40B4-BE49-F238E27FC236}">
                <a16:creationId xmlns:a16="http://schemas.microsoft.com/office/drawing/2014/main" id="{7F21E32A-569F-425C-A0E9-3071D1629FBA}"/>
              </a:ext>
            </a:extLst>
          </p:cNvPr>
          <p:cNvPicPr>
            <a:picLocks noChangeAspect="1"/>
          </p:cNvPicPr>
          <p:nvPr/>
        </p:nvPicPr>
        <p:blipFill>
          <a:blip r:embed="rId2"/>
          <a:stretch>
            <a:fillRect/>
          </a:stretch>
        </p:blipFill>
        <p:spPr>
          <a:xfrm>
            <a:off x="2516257" y="192645"/>
            <a:ext cx="5497759" cy="475754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7780249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ext, table&#10;&#10;Description automatically generated">
            <a:extLst>
              <a:ext uri="{FF2B5EF4-FFF2-40B4-BE49-F238E27FC236}">
                <a16:creationId xmlns:a16="http://schemas.microsoft.com/office/drawing/2014/main" id="{1343B4D4-9DE9-473D-A319-BFF1A7FA0B10}"/>
              </a:ext>
            </a:extLst>
          </p:cNvPr>
          <p:cNvPicPr>
            <a:picLocks noChangeAspect="1"/>
          </p:cNvPicPr>
          <p:nvPr/>
        </p:nvPicPr>
        <p:blipFill>
          <a:blip r:embed="rId2"/>
          <a:stretch>
            <a:fillRect/>
          </a:stretch>
        </p:blipFill>
        <p:spPr>
          <a:xfrm>
            <a:off x="1968200" y="138646"/>
            <a:ext cx="5573943" cy="4431616"/>
          </a:xfrm>
          <a:prstGeom prst="rect">
            <a:avLst/>
          </a:prstGeom>
        </p:spPr>
      </p:pic>
      <p:sp>
        <p:nvSpPr>
          <p:cNvPr id="5" name="Title 2">
            <a:extLst>
              <a:ext uri="{FF2B5EF4-FFF2-40B4-BE49-F238E27FC236}">
                <a16:creationId xmlns:a16="http://schemas.microsoft.com/office/drawing/2014/main" id="{FF00B435-4103-417A-9487-1C49B9446F05}"/>
              </a:ext>
            </a:extLst>
          </p:cNvPr>
          <p:cNvSpPr>
            <a:spLocks noGrp="1"/>
          </p:cNvSpPr>
          <p:nvPr/>
        </p:nvSpPr>
        <p:spPr>
          <a:xfrm>
            <a:off x="-230951" y="2436273"/>
            <a:ext cx="2058600" cy="460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3"/>
              </a:buClr>
              <a:buSzPts val="3300"/>
              <a:buFont typeface="Share"/>
              <a:buNone/>
              <a:defRPr sz="1800" b="1" i="0" u="none" strike="noStrike" cap="none">
                <a:solidFill>
                  <a:schemeClr val="accent2"/>
                </a:solidFill>
                <a:latin typeface="Share"/>
                <a:ea typeface="Share"/>
                <a:cs typeface="Share"/>
                <a:sym typeface="Share"/>
              </a:defRPr>
            </a:lvl1pPr>
            <a:lvl2pPr marR="0" lvl="1" algn="ctr" rtl="0">
              <a:lnSpc>
                <a:spcPct val="100000"/>
              </a:lnSpc>
              <a:spcBef>
                <a:spcPts val="0"/>
              </a:spcBef>
              <a:spcAft>
                <a:spcPts val="0"/>
              </a:spcAft>
              <a:buClr>
                <a:schemeClr val="accent3"/>
              </a:buClr>
              <a:buSzPts val="3300"/>
              <a:buFont typeface="Montserrat"/>
              <a:buNone/>
              <a:defRPr sz="3300" b="1" i="0" u="none" strike="noStrike" cap="none">
                <a:solidFill>
                  <a:schemeClr val="accent3"/>
                </a:solidFill>
                <a:latin typeface="Montserrat"/>
                <a:ea typeface="Montserrat"/>
                <a:cs typeface="Montserrat"/>
                <a:sym typeface="Montserrat"/>
              </a:defRPr>
            </a:lvl2pPr>
            <a:lvl3pPr marR="0" lvl="2" algn="ctr" rtl="0">
              <a:lnSpc>
                <a:spcPct val="100000"/>
              </a:lnSpc>
              <a:spcBef>
                <a:spcPts val="0"/>
              </a:spcBef>
              <a:spcAft>
                <a:spcPts val="0"/>
              </a:spcAft>
              <a:buClr>
                <a:schemeClr val="accent3"/>
              </a:buClr>
              <a:buSzPts val="3300"/>
              <a:buFont typeface="Montserrat"/>
              <a:buNone/>
              <a:defRPr sz="3300" b="1" i="0" u="none" strike="noStrike" cap="none">
                <a:solidFill>
                  <a:schemeClr val="accent3"/>
                </a:solidFill>
                <a:latin typeface="Montserrat"/>
                <a:ea typeface="Montserrat"/>
                <a:cs typeface="Montserrat"/>
                <a:sym typeface="Montserrat"/>
              </a:defRPr>
            </a:lvl3pPr>
            <a:lvl4pPr marR="0" lvl="3" algn="ctr" rtl="0">
              <a:lnSpc>
                <a:spcPct val="100000"/>
              </a:lnSpc>
              <a:spcBef>
                <a:spcPts val="0"/>
              </a:spcBef>
              <a:spcAft>
                <a:spcPts val="0"/>
              </a:spcAft>
              <a:buClr>
                <a:schemeClr val="accent3"/>
              </a:buClr>
              <a:buSzPts val="3300"/>
              <a:buFont typeface="Montserrat"/>
              <a:buNone/>
              <a:defRPr sz="3300" b="1" i="0" u="none" strike="noStrike" cap="none">
                <a:solidFill>
                  <a:schemeClr val="accent3"/>
                </a:solidFill>
                <a:latin typeface="Montserrat"/>
                <a:ea typeface="Montserrat"/>
                <a:cs typeface="Montserrat"/>
                <a:sym typeface="Montserrat"/>
              </a:defRPr>
            </a:lvl4pPr>
            <a:lvl5pPr marR="0" lvl="4" algn="ctr" rtl="0">
              <a:lnSpc>
                <a:spcPct val="100000"/>
              </a:lnSpc>
              <a:spcBef>
                <a:spcPts val="0"/>
              </a:spcBef>
              <a:spcAft>
                <a:spcPts val="0"/>
              </a:spcAft>
              <a:buClr>
                <a:schemeClr val="accent3"/>
              </a:buClr>
              <a:buSzPts val="3300"/>
              <a:buFont typeface="Montserrat"/>
              <a:buNone/>
              <a:defRPr sz="3300" b="1" i="0" u="none" strike="noStrike" cap="none">
                <a:solidFill>
                  <a:schemeClr val="accent3"/>
                </a:solidFill>
                <a:latin typeface="Montserrat"/>
                <a:ea typeface="Montserrat"/>
                <a:cs typeface="Montserrat"/>
                <a:sym typeface="Montserrat"/>
              </a:defRPr>
            </a:lvl5pPr>
            <a:lvl6pPr marR="0" lvl="5" algn="ctr" rtl="0">
              <a:lnSpc>
                <a:spcPct val="100000"/>
              </a:lnSpc>
              <a:spcBef>
                <a:spcPts val="0"/>
              </a:spcBef>
              <a:spcAft>
                <a:spcPts val="0"/>
              </a:spcAft>
              <a:buClr>
                <a:schemeClr val="accent3"/>
              </a:buClr>
              <a:buSzPts val="3300"/>
              <a:buFont typeface="Montserrat"/>
              <a:buNone/>
              <a:defRPr sz="3300" b="1" i="0" u="none" strike="noStrike" cap="none">
                <a:solidFill>
                  <a:schemeClr val="accent3"/>
                </a:solidFill>
                <a:latin typeface="Montserrat"/>
                <a:ea typeface="Montserrat"/>
                <a:cs typeface="Montserrat"/>
                <a:sym typeface="Montserrat"/>
              </a:defRPr>
            </a:lvl6pPr>
            <a:lvl7pPr marR="0" lvl="6" algn="ctr" rtl="0">
              <a:lnSpc>
                <a:spcPct val="100000"/>
              </a:lnSpc>
              <a:spcBef>
                <a:spcPts val="0"/>
              </a:spcBef>
              <a:spcAft>
                <a:spcPts val="0"/>
              </a:spcAft>
              <a:buClr>
                <a:schemeClr val="accent3"/>
              </a:buClr>
              <a:buSzPts val="3300"/>
              <a:buFont typeface="Montserrat"/>
              <a:buNone/>
              <a:defRPr sz="3300" b="1" i="0" u="none" strike="noStrike" cap="none">
                <a:solidFill>
                  <a:schemeClr val="accent3"/>
                </a:solidFill>
                <a:latin typeface="Montserrat"/>
                <a:ea typeface="Montserrat"/>
                <a:cs typeface="Montserrat"/>
                <a:sym typeface="Montserrat"/>
              </a:defRPr>
            </a:lvl7pPr>
            <a:lvl8pPr marR="0" lvl="7" algn="ctr" rtl="0">
              <a:lnSpc>
                <a:spcPct val="100000"/>
              </a:lnSpc>
              <a:spcBef>
                <a:spcPts val="0"/>
              </a:spcBef>
              <a:spcAft>
                <a:spcPts val="0"/>
              </a:spcAft>
              <a:buClr>
                <a:schemeClr val="accent3"/>
              </a:buClr>
              <a:buSzPts val="3300"/>
              <a:buFont typeface="Montserrat"/>
              <a:buNone/>
              <a:defRPr sz="3300" b="1" i="0" u="none" strike="noStrike" cap="none">
                <a:solidFill>
                  <a:schemeClr val="accent3"/>
                </a:solidFill>
                <a:latin typeface="Montserrat"/>
                <a:ea typeface="Montserrat"/>
                <a:cs typeface="Montserrat"/>
                <a:sym typeface="Montserrat"/>
              </a:defRPr>
            </a:lvl8pPr>
            <a:lvl9pPr marR="0" lvl="8" algn="ctr" rtl="0">
              <a:lnSpc>
                <a:spcPct val="100000"/>
              </a:lnSpc>
              <a:spcBef>
                <a:spcPts val="0"/>
              </a:spcBef>
              <a:spcAft>
                <a:spcPts val="0"/>
              </a:spcAft>
              <a:buClr>
                <a:schemeClr val="accent3"/>
              </a:buClr>
              <a:buSzPts val="3300"/>
              <a:buFont typeface="Montserrat"/>
              <a:buNone/>
              <a:defRPr sz="3300" b="1" i="0" u="none" strike="noStrike" cap="none">
                <a:solidFill>
                  <a:schemeClr val="accent3"/>
                </a:solidFill>
                <a:latin typeface="Montserrat"/>
                <a:ea typeface="Montserrat"/>
                <a:cs typeface="Montserrat"/>
                <a:sym typeface="Montserrat"/>
              </a:defRPr>
            </a:lvl9pPr>
          </a:lstStyle>
          <a:p>
            <a:r>
              <a:rPr lang="en-US" sz="3200"/>
              <a:t>And16</a:t>
            </a:r>
            <a:endParaRPr lang="en-IN" sz="3200"/>
          </a:p>
        </p:txBody>
      </p:sp>
    </p:spTree>
    <p:extLst>
      <p:ext uri="{BB962C8B-B14F-4D97-AF65-F5344CB8AC3E}">
        <p14:creationId xmlns:p14="http://schemas.microsoft.com/office/powerpoint/2010/main" val="17650598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E0BF127-731E-4BBE-A2CB-062E1DCF6157}"/>
              </a:ext>
            </a:extLst>
          </p:cNvPr>
          <p:cNvPicPr>
            <a:picLocks noChangeAspect="1"/>
          </p:cNvPicPr>
          <p:nvPr/>
        </p:nvPicPr>
        <p:blipFill>
          <a:blip r:embed="rId2"/>
          <a:stretch>
            <a:fillRect/>
          </a:stretch>
        </p:blipFill>
        <p:spPr>
          <a:xfrm>
            <a:off x="2284121" y="624972"/>
            <a:ext cx="5722670" cy="3950705"/>
          </a:xfrm>
          <a:prstGeom prst="rect">
            <a:avLst/>
          </a:prstGeom>
        </p:spPr>
      </p:pic>
      <p:sp>
        <p:nvSpPr>
          <p:cNvPr id="18" name="TextBox 17">
            <a:extLst>
              <a:ext uri="{FF2B5EF4-FFF2-40B4-BE49-F238E27FC236}">
                <a16:creationId xmlns:a16="http://schemas.microsoft.com/office/drawing/2014/main" id="{AFFE9F82-C04C-438C-9540-AAC76D796DDD}"/>
              </a:ext>
            </a:extLst>
          </p:cNvPr>
          <p:cNvSpPr txBox="1"/>
          <p:nvPr/>
        </p:nvSpPr>
        <p:spPr>
          <a:xfrm>
            <a:off x="169519" y="2538276"/>
            <a:ext cx="3880021" cy="584775"/>
          </a:xfrm>
          <a:prstGeom prst="rect">
            <a:avLst/>
          </a:prstGeom>
          <a:noFill/>
          <a:ln>
            <a:noFill/>
          </a:ln>
        </p:spPr>
        <p:txBody>
          <a:bodyPr wrap="square" lIns="91440" tIns="45720" rIns="91440" bIns="45720" rtlCol="0" anchor="t">
            <a:spAutoFit/>
          </a:bodyPr>
          <a:lstStyle/>
          <a:p>
            <a:r>
              <a:rPr lang="en-US" sz="3200">
                <a:latin typeface="Share"/>
              </a:rPr>
              <a:t>Add 16</a:t>
            </a:r>
            <a:endParaRPr lang="en-IN" sz="3200">
              <a:latin typeface="Share"/>
            </a:endParaRPr>
          </a:p>
        </p:txBody>
      </p:sp>
    </p:spTree>
    <p:extLst>
      <p:ext uri="{BB962C8B-B14F-4D97-AF65-F5344CB8AC3E}">
        <p14:creationId xmlns:p14="http://schemas.microsoft.com/office/powerpoint/2010/main" val="3005113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B67A23-33A3-4B10-88CB-B9E10E2BB60B}"/>
              </a:ext>
            </a:extLst>
          </p:cNvPr>
          <p:cNvSpPr>
            <a:spLocks noGrp="1"/>
          </p:cNvSpPr>
          <p:nvPr>
            <p:ph type="title"/>
          </p:nvPr>
        </p:nvSpPr>
        <p:spPr>
          <a:xfrm>
            <a:off x="0" y="1095614"/>
            <a:ext cx="2058600" cy="460200"/>
          </a:xfrm>
        </p:spPr>
        <p:txBody>
          <a:bodyPr/>
          <a:lstStyle/>
          <a:p>
            <a:r>
              <a:rPr lang="en-US"/>
              <a:t>Half adder</a:t>
            </a:r>
            <a:endParaRPr lang="en-IN"/>
          </a:p>
        </p:txBody>
      </p:sp>
      <p:sp>
        <p:nvSpPr>
          <p:cNvPr id="3" name="Title 2">
            <a:extLst>
              <a:ext uri="{FF2B5EF4-FFF2-40B4-BE49-F238E27FC236}">
                <a16:creationId xmlns:a16="http://schemas.microsoft.com/office/drawing/2014/main" id="{57785AC7-46E4-4EAB-A010-0750B4BB4A31}"/>
              </a:ext>
            </a:extLst>
          </p:cNvPr>
          <p:cNvSpPr>
            <a:spLocks noGrp="1"/>
          </p:cNvSpPr>
          <p:nvPr>
            <p:ph type="title" idx="2"/>
          </p:nvPr>
        </p:nvSpPr>
        <p:spPr>
          <a:xfrm>
            <a:off x="694168" y="4047886"/>
            <a:ext cx="2058600" cy="460200"/>
          </a:xfrm>
        </p:spPr>
        <p:txBody>
          <a:bodyPr/>
          <a:lstStyle/>
          <a:p>
            <a:r>
              <a:rPr lang="en-US"/>
              <a:t>Full adder</a:t>
            </a:r>
            <a:endParaRPr lang="en-IN"/>
          </a:p>
        </p:txBody>
      </p:sp>
      <p:pic>
        <p:nvPicPr>
          <p:cNvPr id="7" name="Picture 6">
            <a:extLst>
              <a:ext uri="{FF2B5EF4-FFF2-40B4-BE49-F238E27FC236}">
                <a16:creationId xmlns:a16="http://schemas.microsoft.com/office/drawing/2014/main" id="{F725BBB8-2217-4AFF-9E57-A8DBF87AB7F1}"/>
              </a:ext>
            </a:extLst>
          </p:cNvPr>
          <p:cNvPicPr>
            <a:picLocks noChangeAspect="1"/>
          </p:cNvPicPr>
          <p:nvPr/>
        </p:nvPicPr>
        <p:blipFill>
          <a:blip r:embed="rId2"/>
          <a:stretch>
            <a:fillRect/>
          </a:stretch>
        </p:blipFill>
        <p:spPr>
          <a:xfrm>
            <a:off x="145086" y="156672"/>
            <a:ext cx="1754343" cy="1049166"/>
          </a:xfrm>
          <a:prstGeom prst="rect">
            <a:avLst/>
          </a:prstGeom>
        </p:spPr>
      </p:pic>
      <p:pic>
        <p:nvPicPr>
          <p:cNvPr id="8" name="Picture 7">
            <a:extLst>
              <a:ext uri="{FF2B5EF4-FFF2-40B4-BE49-F238E27FC236}">
                <a16:creationId xmlns:a16="http://schemas.microsoft.com/office/drawing/2014/main" id="{44FABB83-10A4-47B0-923D-7E0753FAFF3E}"/>
              </a:ext>
            </a:extLst>
          </p:cNvPr>
          <p:cNvPicPr>
            <a:picLocks noChangeAspect="1"/>
          </p:cNvPicPr>
          <p:nvPr/>
        </p:nvPicPr>
        <p:blipFill>
          <a:blip r:embed="rId3"/>
          <a:stretch>
            <a:fillRect/>
          </a:stretch>
        </p:blipFill>
        <p:spPr>
          <a:xfrm>
            <a:off x="101837" y="1699587"/>
            <a:ext cx="3243263" cy="2305050"/>
          </a:xfrm>
          <a:prstGeom prst="rect">
            <a:avLst/>
          </a:prstGeom>
        </p:spPr>
      </p:pic>
      <p:pic>
        <p:nvPicPr>
          <p:cNvPr id="9" name="Picture 8">
            <a:extLst>
              <a:ext uri="{FF2B5EF4-FFF2-40B4-BE49-F238E27FC236}">
                <a16:creationId xmlns:a16="http://schemas.microsoft.com/office/drawing/2014/main" id="{3FC2446E-FEDD-41E4-9111-F3D237F611CC}"/>
              </a:ext>
            </a:extLst>
          </p:cNvPr>
          <p:cNvPicPr>
            <a:picLocks noChangeAspect="1"/>
          </p:cNvPicPr>
          <p:nvPr/>
        </p:nvPicPr>
        <p:blipFill>
          <a:blip r:embed="rId4"/>
          <a:stretch>
            <a:fillRect/>
          </a:stretch>
        </p:blipFill>
        <p:spPr>
          <a:xfrm>
            <a:off x="4345584" y="2466401"/>
            <a:ext cx="3181275" cy="2553561"/>
          </a:xfrm>
          <a:prstGeom prst="rect">
            <a:avLst/>
          </a:prstGeom>
        </p:spPr>
      </p:pic>
      <p:pic>
        <p:nvPicPr>
          <p:cNvPr id="10" name="Picture 9">
            <a:extLst>
              <a:ext uri="{FF2B5EF4-FFF2-40B4-BE49-F238E27FC236}">
                <a16:creationId xmlns:a16="http://schemas.microsoft.com/office/drawing/2014/main" id="{F29C7106-FD97-483E-89B1-FD24A2E1FB5E}"/>
              </a:ext>
            </a:extLst>
          </p:cNvPr>
          <p:cNvPicPr>
            <a:picLocks noChangeAspect="1"/>
          </p:cNvPicPr>
          <p:nvPr/>
        </p:nvPicPr>
        <p:blipFill>
          <a:blip r:embed="rId5"/>
          <a:stretch>
            <a:fillRect/>
          </a:stretch>
        </p:blipFill>
        <p:spPr>
          <a:xfrm>
            <a:off x="4314589" y="79963"/>
            <a:ext cx="3243263" cy="2251750"/>
          </a:xfrm>
          <a:prstGeom prst="rect">
            <a:avLst/>
          </a:prstGeom>
        </p:spPr>
      </p:pic>
    </p:spTree>
    <p:extLst>
      <p:ext uri="{BB962C8B-B14F-4D97-AF65-F5344CB8AC3E}">
        <p14:creationId xmlns:p14="http://schemas.microsoft.com/office/powerpoint/2010/main" val="640877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15E95DB-77B5-435C-BEA8-C02F4B70C313}"/>
              </a:ext>
            </a:extLst>
          </p:cNvPr>
          <p:cNvSpPr>
            <a:spLocks noGrp="1"/>
          </p:cNvSpPr>
          <p:nvPr>
            <p:ph type="title" idx="2"/>
          </p:nvPr>
        </p:nvSpPr>
        <p:spPr>
          <a:xfrm>
            <a:off x="4810922" y="4240330"/>
            <a:ext cx="2058600" cy="460200"/>
          </a:xfrm>
        </p:spPr>
        <p:txBody>
          <a:bodyPr/>
          <a:lstStyle/>
          <a:p>
            <a:r>
              <a:rPr lang="en-US"/>
              <a:t>Or 8 way</a:t>
            </a:r>
            <a:endParaRPr lang="en-IN"/>
          </a:p>
        </p:txBody>
      </p:sp>
      <p:pic>
        <p:nvPicPr>
          <p:cNvPr id="8" name="Picture 7">
            <a:extLst>
              <a:ext uri="{FF2B5EF4-FFF2-40B4-BE49-F238E27FC236}">
                <a16:creationId xmlns:a16="http://schemas.microsoft.com/office/drawing/2014/main" id="{225DC42E-75E1-4D1C-B01B-5526A44F33C3}"/>
              </a:ext>
            </a:extLst>
          </p:cNvPr>
          <p:cNvPicPr>
            <a:picLocks noChangeAspect="1"/>
          </p:cNvPicPr>
          <p:nvPr/>
        </p:nvPicPr>
        <p:blipFill>
          <a:blip r:embed="rId2"/>
          <a:stretch>
            <a:fillRect/>
          </a:stretch>
        </p:blipFill>
        <p:spPr>
          <a:xfrm>
            <a:off x="191876" y="173155"/>
            <a:ext cx="3106399" cy="3413039"/>
          </a:xfrm>
          <a:prstGeom prst="rect">
            <a:avLst/>
          </a:prstGeom>
        </p:spPr>
      </p:pic>
      <p:pic>
        <p:nvPicPr>
          <p:cNvPr id="10" name="Picture 9">
            <a:extLst>
              <a:ext uri="{FF2B5EF4-FFF2-40B4-BE49-F238E27FC236}">
                <a16:creationId xmlns:a16="http://schemas.microsoft.com/office/drawing/2014/main" id="{9ED362B3-32FC-47E3-B541-DAF7B6D6C5DE}"/>
              </a:ext>
            </a:extLst>
          </p:cNvPr>
          <p:cNvPicPr>
            <a:picLocks noChangeAspect="1"/>
          </p:cNvPicPr>
          <p:nvPr/>
        </p:nvPicPr>
        <p:blipFill>
          <a:blip r:embed="rId3"/>
          <a:stretch>
            <a:fillRect/>
          </a:stretch>
        </p:blipFill>
        <p:spPr>
          <a:xfrm>
            <a:off x="3813028" y="173155"/>
            <a:ext cx="4210050" cy="4067175"/>
          </a:xfrm>
          <a:prstGeom prst="rect">
            <a:avLst/>
          </a:prstGeom>
        </p:spPr>
      </p:pic>
      <p:sp>
        <p:nvSpPr>
          <p:cNvPr id="11" name="Title 2">
            <a:extLst>
              <a:ext uri="{FF2B5EF4-FFF2-40B4-BE49-F238E27FC236}">
                <a16:creationId xmlns:a16="http://schemas.microsoft.com/office/drawing/2014/main" id="{0DA63310-7BC8-432B-9D8D-16F943FA6F52}"/>
              </a:ext>
            </a:extLst>
          </p:cNvPr>
          <p:cNvSpPr txBox="1">
            <a:spLocks/>
          </p:cNvSpPr>
          <p:nvPr/>
        </p:nvSpPr>
        <p:spPr>
          <a:xfrm>
            <a:off x="587112" y="3586194"/>
            <a:ext cx="2058600" cy="460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3"/>
              </a:buClr>
              <a:buSzPts val="3300"/>
              <a:buFont typeface="Share"/>
              <a:buNone/>
              <a:defRPr sz="1800" b="1" i="0" u="none" strike="noStrike" cap="none">
                <a:solidFill>
                  <a:schemeClr val="accent2"/>
                </a:solidFill>
                <a:latin typeface="Share"/>
                <a:ea typeface="Share"/>
                <a:cs typeface="Share"/>
                <a:sym typeface="Share"/>
              </a:defRPr>
            </a:lvl1pPr>
            <a:lvl2pPr marR="0" lvl="1" algn="ctr" rtl="0">
              <a:lnSpc>
                <a:spcPct val="100000"/>
              </a:lnSpc>
              <a:spcBef>
                <a:spcPts val="0"/>
              </a:spcBef>
              <a:spcAft>
                <a:spcPts val="0"/>
              </a:spcAft>
              <a:buClr>
                <a:schemeClr val="accent3"/>
              </a:buClr>
              <a:buSzPts val="3300"/>
              <a:buFont typeface="Montserrat"/>
              <a:buNone/>
              <a:defRPr sz="3300" b="1" i="0" u="none" strike="noStrike" cap="none">
                <a:solidFill>
                  <a:schemeClr val="accent3"/>
                </a:solidFill>
                <a:latin typeface="Montserrat"/>
                <a:ea typeface="Montserrat"/>
                <a:cs typeface="Montserrat"/>
                <a:sym typeface="Montserrat"/>
              </a:defRPr>
            </a:lvl2pPr>
            <a:lvl3pPr marR="0" lvl="2" algn="ctr" rtl="0">
              <a:lnSpc>
                <a:spcPct val="100000"/>
              </a:lnSpc>
              <a:spcBef>
                <a:spcPts val="0"/>
              </a:spcBef>
              <a:spcAft>
                <a:spcPts val="0"/>
              </a:spcAft>
              <a:buClr>
                <a:schemeClr val="accent3"/>
              </a:buClr>
              <a:buSzPts val="3300"/>
              <a:buFont typeface="Montserrat"/>
              <a:buNone/>
              <a:defRPr sz="3300" b="1" i="0" u="none" strike="noStrike" cap="none">
                <a:solidFill>
                  <a:schemeClr val="accent3"/>
                </a:solidFill>
                <a:latin typeface="Montserrat"/>
                <a:ea typeface="Montserrat"/>
                <a:cs typeface="Montserrat"/>
                <a:sym typeface="Montserrat"/>
              </a:defRPr>
            </a:lvl3pPr>
            <a:lvl4pPr marR="0" lvl="3" algn="ctr" rtl="0">
              <a:lnSpc>
                <a:spcPct val="100000"/>
              </a:lnSpc>
              <a:spcBef>
                <a:spcPts val="0"/>
              </a:spcBef>
              <a:spcAft>
                <a:spcPts val="0"/>
              </a:spcAft>
              <a:buClr>
                <a:schemeClr val="accent3"/>
              </a:buClr>
              <a:buSzPts val="3300"/>
              <a:buFont typeface="Montserrat"/>
              <a:buNone/>
              <a:defRPr sz="3300" b="1" i="0" u="none" strike="noStrike" cap="none">
                <a:solidFill>
                  <a:schemeClr val="accent3"/>
                </a:solidFill>
                <a:latin typeface="Montserrat"/>
                <a:ea typeface="Montserrat"/>
                <a:cs typeface="Montserrat"/>
                <a:sym typeface="Montserrat"/>
              </a:defRPr>
            </a:lvl4pPr>
            <a:lvl5pPr marR="0" lvl="4" algn="ctr" rtl="0">
              <a:lnSpc>
                <a:spcPct val="100000"/>
              </a:lnSpc>
              <a:spcBef>
                <a:spcPts val="0"/>
              </a:spcBef>
              <a:spcAft>
                <a:spcPts val="0"/>
              </a:spcAft>
              <a:buClr>
                <a:schemeClr val="accent3"/>
              </a:buClr>
              <a:buSzPts val="3300"/>
              <a:buFont typeface="Montserrat"/>
              <a:buNone/>
              <a:defRPr sz="3300" b="1" i="0" u="none" strike="noStrike" cap="none">
                <a:solidFill>
                  <a:schemeClr val="accent3"/>
                </a:solidFill>
                <a:latin typeface="Montserrat"/>
                <a:ea typeface="Montserrat"/>
                <a:cs typeface="Montserrat"/>
                <a:sym typeface="Montserrat"/>
              </a:defRPr>
            </a:lvl5pPr>
            <a:lvl6pPr marR="0" lvl="5" algn="ctr" rtl="0">
              <a:lnSpc>
                <a:spcPct val="100000"/>
              </a:lnSpc>
              <a:spcBef>
                <a:spcPts val="0"/>
              </a:spcBef>
              <a:spcAft>
                <a:spcPts val="0"/>
              </a:spcAft>
              <a:buClr>
                <a:schemeClr val="accent3"/>
              </a:buClr>
              <a:buSzPts val="3300"/>
              <a:buFont typeface="Montserrat"/>
              <a:buNone/>
              <a:defRPr sz="3300" b="1" i="0" u="none" strike="noStrike" cap="none">
                <a:solidFill>
                  <a:schemeClr val="accent3"/>
                </a:solidFill>
                <a:latin typeface="Montserrat"/>
                <a:ea typeface="Montserrat"/>
                <a:cs typeface="Montserrat"/>
                <a:sym typeface="Montserrat"/>
              </a:defRPr>
            </a:lvl6pPr>
            <a:lvl7pPr marR="0" lvl="6" algn="ctr" rtl="0">
              <a:lnSpc>
                <a:spcPct val="100000"/>
              </a:lnSpc>
              <a:spcBef>
                <a:spcPts val="0"/>
              </a:spcBef>
              <a:spcAft>
                <a:spcPts val="0"/>
              </a:spcAft>
              <a:buClr>
                <a:schemeClr val="accent3"/>
              </a:buClr>
              <a:buSzPts val="3300"/>
              <a:buFont typeface="Montserrat"/>
              <a:buNone/>
              <a:defRPr sz="3300" b="1" i="0" u="none" strike="noStrike" cap="none">
                <a:solidFill>
                  <a:schemeClr val="accent3"/>
                </a:solidFill>
                <a:latin typeface="Montserrat"/>
                <a:ea typeface="Montserrat"/>
                <a:cs typeface="Montserrat"/>
                <a:sym typeface="Montserrat"/>
              </a:defRPr>
            </a:lvl7pPr>
            <a:lvl8pPr marR="0" lvl="7" algn="ctr" rtl="0">
              <a:lnSpc>
                <a:spcPct val="100000"/>
              </a:lnSpc>
              <a:spcBef>
                <a:spcPts val="0"/>
              </a:spcBef>
              <a:spcAft>
                <a:spcPts val="0"/>
              </a:spcAft>
              <a:buClr>
                <a:schemeClr val="accent3"/>
              </a:buClr>
              <a:buSzPts val="3300"/>
              <a:buFont typeface="Montserrat"/>
              <a:buNone/>
              <a:defRPr sz="3300" b="1" i="0" u="none" strike="noStrike" cap="none">
                <a:solidFill>
                  <a:schemeClr val="accent3"/>
                </a:solidFill>
                <a:latin typeface="Montserrat"/>
                <a:ea typeface="Montserrat"/>
                <a:cs typeface="Montserrat"/>
                <a:sym typeface="Montserrat"/>
              </a:defRPr>
            </a:lvl8pPr>
            <a:lvl9pPr marR="0" lvl="8" algn="ctr" rtl="0">
              <a:lnSpc>
                <a:spcPct val="100000"/>
              </a:lnSpc>
              <a:spcBef>
                <a:spcPts val="0"/>
              </a:spcBef>
              <a:spcAft>
                <a:spcPts val="0"/>
              </a:spcAft>
              <a:buClr>
                <a:schemeClr val="accent3"/>
              </a:buClr>
              <a:buSzPts val="3300"/>
              <a:buFont typeface="Montserrat"/>
              <a:buNone/>
              <a:defRPr sz="3300" b="1" i="0" u="none" strike="noStrike" cap="none">
                <a:solidFill>
                  <a:schemeClr val="accent3"/>
                </a:solidFill>
                <a:latin typeface="Montserrat"/>
                <a:ea typeface="Montserrat"/>
                <a:cs typeface="Montserrat"/>
                <a:sym typeface="Montserrat"/>
              </a:defRPr>
            </a:lvl9pPr>
          </a:lstStyle>
          <a:p>
            <a:r>
              <a:rPr lang="en-US"/>
              <a:t>Not 16</a:t>
            </a:r>
            <a:endParaRPr lang="en-IN"/>
          </a:p>
        </p:txBody>
      </p:sp>
    </p:spTree>
    <p:extLst>
      <p:ext uri="{BB962C8B-B14F-4D97-AF65-F5344CB8AC3E}">
        <p14:creationId xmlns:p14="http://schemas.microsoft.com/office/powerpoint/2010/main" val="2594522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17"/>
        <p:cNvGrpSpPr/>
        <p:nvPr/>
      </p:nvGrpSpPr>
      <p:grpSpPr>
        <a:xfrm>
          <a:off x="0" y="0"/>
          <a:ext cx="0" cy="0"/>
          <a:chOff x="0" y="0"/>
          <a:chExt cx="0" cy="0"/>
        </a:xfrm>
      </p:grpSpPr>
      <p:sp>
        <p:nvSpPr>
          <p:cNvPr id="618" name="Google Shape;618;p32"/>
          <p:cNvSpPr/>
          <p:nvPr/>
        </p:nvSpPr>
        <p:spPr>
          <a:xfrm>
            <a:off x="8054775" y="790114"/>
            <a:ext cx="1118700" cy="565500"/>
          </a:xfrm>
          <a:prstGeom prst="diamond">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32"/>
          <p:cNvSpPr txBox="1">
            <a:spLocks noGrp="1"/>
          </p:cNvSpPr>
          <p:nvPr>
            <p:ph type="title" idx="15"/>
          </p:nvPr>
        </p:nvSpPr>
        <p:spPr>
          <a:xfrm>
            <a:off x="615900" y="590150"/>
            <a:ext cx="79122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Group Members</a:t>
            </a:r>
            <a:endParaRPr/>
          </a:p>
        </p:txBody>
      </p:sp>
      <p:sp>
        <p:nvSpPr>
          <p:cNvPr id="620" name="Google Shape;620;p32"/>
          <p:cNvSpPr txBox="1">
            <a:spLocks noGrp="1"/>
          </p:cNvSpPr>
          <p:nvPr>
            <p:ph type="subTitle" idx="1"/>
          </p:nvPr>
        </p:nvSpPr>
        <p:spPr>
          <a:xfrm>
            <a:off x="4598894" y="3619300"/>
            <a:ext cx="2115855" cy="606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Sanjay Chidambaram</a:t>
            </a:r>
            <a:endParaRPr/>
          </a:p>
        </p:txBody>
      </p:sp>
      <p:sp>
        <p:nvSpPr>
          <p:cNvPr id="621" name="Google Shape;621;p32"/>
          <p:cNvSpPr txBox="1">
            <a:spLocks noGrp="1"/>
          </p:cNvSpPr>
          <p:nvPr>
            <p:ph type="subTitle" idx="7"/>
          </p:nvPr>
        </p:nvSpPr>
        <p:spPr>
          <a:xfrm>
            <a:off x="2082947" y="3275747"/>
            <a:ext cx="2903128" cy="425289"/>
          </a:xfrm>
          <a:prstGeom prst="rect">
            <a:avLst/>
          </a:prstGeom>
        </p:spPr>
        <p:txBody>
          <a:bodyPr spcFirstLastPara="1" wrap="square" lIns="91425" tIns="91425" rIns="91425" bIns="91425" anchor="t" anchorCtr="0">
            <a:noAutofit/>
          </a:bodyPr>
          <a:lstStyle/>
          <a:p>
            <a:r>
              <a:rPr lang="en-US"/>
              <a:t>CB.EN.U4AIE21103</a:t>
            </a:r>
            <a:endParaRPr lang="en-IN"/>
          </a:p>
        </p:txBody>
      </p:sp>
      <p:sp>
        <p:nvSpPr>
          <p:cNvPr id="622" name="Google Shape;622;p32"/>
          <p:cNvSpPr txBox="1">
            <a:spLocks noGrp="1"/>
          </p:cNvSpPr>
          <p:nvPr>
            <p:ph type="subTitle" idx="9"/>
          </p:nvPr>
        </p:nvSpPr>
        <p:spPr>
          <a:xfrm>
            <a:off x="712950" y="3633587"/>
            <a:ext cx="1864669" cy="656606"/>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Abhinav Vura</a:t>
            </a:r>
            <a:endParaRPr/>
          </a:p>
        </p:txBody>
      </p:sp>
      <p:sp>
        <p:nvSpPr>
          <p:cNvPr id="623" name="Google Shape;623;p32"/>
          <p:cNvSpPr txBox="1">
            <a:spLocks noGrp="1"/>
          </p:cNvSpPr>
          <p:nvPr>
            <p:ph type="subTitle" idx="14"/>
          </p:nvPr>
        </p:nvSpPr>
        <p:spPr>
          <a:xfrm>
            <a:off x="4597245" y="3275747"/>
            <a:ext cx="1889400" cy="360000"/>
          </a:xfrm>
          <a:prstGeom prst="rect">
            <a:avLst/>
          </a:prstGeom>
        </p:spPr>
        <p:txBody>
          <a:bodyPr spcFirstLastPara="1" wrap="square" lIns="91425" tIns="91425" rIns="91425" bIns="91425" anchor="t" anchorCtr="0">
            <a:noAutofit/>
          </a:bodyPr>
          <a:lstStyle/>
          <a:p>
            <a:pPr marL="0" indent="0"/>
            <a:r>
              <a:rPr lang="en-US"/>
              <a:t>CB.EN.U4AIE21160</a:t>
            </a:r>
            <a:endParaRPr lang="en-IN"/>
          </a:p>
          <a:p>
            <a:pPr marL="0" lvl="0" indent="0" algn="ctr" rtl="0">
              <a:spcBef>
                <a:spcPts val="0"/>
              </a:spcBef>
              <a:spcAft>
                <a:spcPts val="0"/>
              </a:spcAft>
              <a:buNone/>
            </a:pPr>
            <a:endParaRPr/>
          </a:p>
        </p:txBody>
      </p:sp>
      <p:sp>
        <p:nvSpPr>
          <p:cNvPr id="624" name="Google Shape;624;p32"/>
          <p:cNvSpPr txBox="1">
            <a:spLocks noGrp="1"/>
          </p:cNvSpPr>
          <p:nvPr>
            <p:ph type="subTitle" idx="2"/>
          </p:nvPr>
        </p:nvSpPr>
        <p:spPr>
          <a:xfrm>
            <a:off x="6546600" y="3619300"/>
            <a:ext cx="1886100" cy="606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Kishoar Hari</a:t>
            </a:r>
            <a:endParaRPr/>
          </a:p>
        </p:txBody>
      </p:sp>
      <p:sp>
        <p:nvSpPr>
          <p:cNvPr id="626" name="Google Shape;626;p32"/>
          <p:cNvSpPr txBox="1">
            <a:spLocks noGrp="1"/>
          </p:cNvSpPr>
          <p:nvPr>
            <p:ph type="subTitle" idx="8"/>
          </p:nvPr>
        </p:nvSpPr>
        <p:spPr>
          <a:xfrm>
            <a:off x="6550799" y="3275746"/>
            <a:ext cx="2167993" cy="502391"/>
          </a:xfrm>
          <a:prstGeom prst="rect">
            <a:avLst/>
          </a:prstGeom>
        </p:spPr>
        <p:txBody>
          <a:bodyPr spcFirstLastPara="1" wrap="square" lIns="91425" tIns="91425" rIns="91425" bIns="91425" anchor="t" anchorCtr="0">
            <a:noAutofit/>
          </a:bodyPr>
          <a:lstStyle/>
          <a:p>
            <a:r>
              <a:rPr lang="en-US"/>
              <a:t>CB.EN.U4AIE21123</a:t>
            </a:r>
            <a:endParaRPr lang="en-IN"/>
          </a:p>
        </p:txBody>
      </p:sp>
      <p:sp>
        <p:nvSpPr>
          <p:cNvPr id="627" name="Google Shape;627;p32"/>
          <p:cNvSpPr txBox="1">
            <a:spLocks noGrp="1"/>
          </p:cNvSpPr>
          <p:nvPr>
            <p:ph type="subTitle" idx="13"/>
          </p:nvPr>
        </p:nvSpPr>
        <p:spPr>
          <a:xfrm>
            <a:off x="2654013" y="3619300"/>
            <a:ext cx="1886100" cy="606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Sai Praneeth Reddy</a:t>
            </a:r>
            <a:endParaRPr/>
          </a:p>
        </p:txBody>
      </p:sp>
      <p:sp>
        <p:nvSpPr>
          <p:cNvPr id="628" name="Google Shape;628;p32"/>
          <p:cNvSpPr/>
          <p:nvPr/>
        </p:nvSpPr>
        <p:spPr>
          <a:xfrm>
            <a:off x="1091224" y="1343754"/>
            <a:ext cx="1118700" cy="565500"/>
          </a:xfrm>
          <a:prstGeom prst="diamond">
            <a:avLst/>
          </a:prstGeom>
          <a:no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32"/>
          <p:cNvSpPr/>
          <p:nvPr/>
        </p:nvSpPr>
        <p:spPr>
          <a:xfrm>
            <a:off x="-8301" y="-5994"/>
            <a:ext cx="1118700" cy="565500"/>
          </a:xfrm>
          <a:prstGeom prst="diamond">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32"/>
          <p:cNvSpPr/>
          <p:nvPr/>
        </p:nvSpPr>
        <p:spPr>
          <a:xfrm>
            <a:off x="559349" y="-288744"/>
            <a:ext cx="1118700" cy="565500"/>
          </a:xfrm>
          <a:prstGeom prst="diamond">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32"/>
          <p:cNvSpPr/>
          <p:nvPr/>
        </p:nvSpPr>
        <p:spPr>
          <a:xfrm rot="5400000">
            <a:off x="7622925" y="-188962"/>
            <a:ext cx="1982400" cy="1106700"/>
          </a:xfrm>
          <a:prstGeom prst="hexagon">
            <a:avLst>
              <a:gd name="adj" fmla="val 25000"/>
              <a:gd name="vf" fmla="val 115470"/>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32"/>
          <p:cNvSpPr/>
          <p:nvPr/>
        </p:nvSpPr>
        <p:spPr>
          <a:xfrm>
            <a:off x="6933450" y="1355663"/>
            <a:ext cx="1118700" cy="565500"/>
          </a:xfrm>
          <a:prstGeom prst="diamond">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32"/>
          <p:cNvSpPr/>
          <p:nvPr/>
        </p:nvSpPr>
        <p:spPr>
          <a:xfrm>
            <a:off x="6943200" y="790114"/>
            <a:ext cx="1118700" cy="565500"/>
          </a:xfrm>
          <a:prstGeom prst="diamond">
            <a:avLst/>
          </a:prstGeom>
          <a:no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32"/>
          <p:cNvSpPr/>
          <p:nvPr/>
        </p:nvSpPr>
        <p:spPr>
          <a:xfrm>
            <a:off x="3036775" y="2644950"/>
            <a:ext cx="1118700" cy="565500"/>
          </a:xfrm>
          <a:prstGeom prst="diamond">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32"/>
          <p:cNvSpPr/>
          <p:nvPr/>
        </p:nvSpPr>
        <p:spPr>
          <a:xfrm>
            <a:off x="1091225" y="2644950"/>
            <a:ext cx="1118700" cy="565500"/>
          </a:xfrm>
          <a:prstGeom prst="diamond">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32"/>
          <p:cNvSpPr/>
          <p:nvPr/>
        </p:nvSpPr>
        <p:spPr>
          <a:xfrm>
            <a:off x="6931625" y="2644950"/>
            <a:ext cx="1118700" cy="565500"/>
          </a:xfrm>
          <a:prstGeom prst="diamond">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32"/>
          <p:cNvSpPr/>
          <p:nvPr/>
        </p:nvSpPr>
        <p:spPr>
          <a:xfrm>
            <a:off x="4986075" y="2644950"/>
            <a:ext cx="1118700" cy="565500"/>
          </a:xfrm>
          <a:prstGeom prst="diamond">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32"/>
          <p:cNvSpPr txBox="1">
            <a:spLocks noGrp="1"/>
          </p:cNvSpPr>
          <p:nvPr>
            <p:ph type="title"/>
          </p:nvPr>
        </p:nvSpPr>
        <p:spPr>
          <a:xfrm>
            <a:off x="880975" y="2280181"/>
            <a:ext cx="1549800" cy="744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639" name="Google Shape;639;p32"/>
          <p:cNvSpPr txBox="1">
            <a:spLocks noGrp="1"/>
          </p:cNvSpPr>
          <p:nvPr>
            <p:ph type="title" idx="3"/>
          </p:nvPr>
        </p:nvSpPr>
        <p:spPr>
          <a:xfrm>
            <a:off x="2822163" y="2280181"/>
            <a:ext cx="1549800" cy="744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640" name="Google Shape;640;p32"/>
          <p:cNvSpPr txBox="1">
            <a:spLocks noGrp="1"/>
          </p:cNvSpPr>
          <p:nvPr>
            <p:ph type="title" idx="4"/>
          </p:nvPr>
        </p:nvSpPr>
        <p:spPr>
          <a:xfrm>
            <a:off x="4767045" y="2280181"/>
            <a:ext cx="1549800" cy="744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641" name="Google Shape;641;p32"/>
          <p:cNvSpPr txBox="1">
            <a:spLocks noGrp="1"/>
          </p:cNvSpPr>
          <p:nvPr>
            <p:ph type="title" idx="5"/>
          </p:nvPr>
        </p:nvSpPr>
        <p:spPr>
          <a:xfrm>
            <a:off x="6714750" y="2280181"/>
            <a:ext cx="1549800" cy="744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cxnSp>
        <p:nvCxnSpPr>
          <p:cNvPr id="642" name="Google Shape;642;p32"/>
          <p:cNvCxnSpPr/>
          <p:nvPr/>
        </p:nvCxnSpPr>
        <p:spPr>
          <a:xfrm>
            <a:off x="3284575" y="1227400"/>
            <a:ext cx="2574900" cy="0"/>
          </a:xfrm>
          <a:prstGeom prst="straightConnector1">
            <a:avLst/>
          </a:prstGeom>
          <a:noFill/>
          <a:ln w="28575" cap="flat" cmpd="sng">
            <a:solidFill>
              <a:schemeClr val="accent3"/>
            </a:solidFill>
            <a:prstDash val="solid"/>
            <a:round/>
            <a:headEnd type="none" w="med" len="med"/>
            <a:tailEnd type="none" w="med" len="med"/>
          </a:ln>
        </p:spPr>
      </p:cxnSp>
      <p:sp>
        <p:nvSpPr>
          <p:cNvPr id="3" name="Subtitle 2">
            <a:extLst>
              <a:ext uri="{FF2B5EF4-FFF2-40B4-BE49-F238E27FC236}">
                <a16:creationId xmlns:a16="http://schemas.microsoft.com/office/drawing/2014/main" id="{511496E1-020A-40D5-8BC7-B3F510395898}"/>
              </a:ext>
            </a:extLst>
          </p:cNvPr>
          <p:cNvSpPr>
            <a:spLocks noGrp="1"/>
          </p:cNvSpPr>
          <p:nvPr>
            <p:ph type="subTitle" idx="6"/>
          </p:nvPr>
        </p:nvSpPr>
        <p:spPr>
          <a:xfrm>
            <a:off x="411792" y="3276252"/>
            <a:ext cx="2167994" cy="360000"/>
          </a:xfrm>
        </p:spPr>
        <p:txBody>
          <a:bodyPr/>
          <a:lstStyle/>
          <a:p>
            <a:r>
              <a:rPr lang="en-US"/>
              <a:t>CB.EN.U4AIE21177</a:t>
            </a:r>
            <a:endParaRPr lang="en-IN"/>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B0EDC2-A51D-4E30-9F01-3A305CA7692F}"/>
              </a:ext>
            </a:extLst>
          </p:cNvPr>
          <p:cNvSpPr>
            <a:spLocks noGrp="1"/>
          </p:cNvSpPr>
          <p:nvPr>
            <p:ph type="title"/>
          </p:nvPr>
        </p:nvSpPr>
        <p:spPr>
          <a:xfrm>
            <a:off x="1692012" y="4201026"/>
            <a:ext cx="2058600" cy="460200"/>
          </a:xfrm>
        </p:spPr>
        <p:txBody>
          <a:bodyPr/>
          <a:lstStyle/>
          <a:p>
            <a:r>
              <a:rPr lang="en-US"/>
              <a:t>Mux 16</a:t>
            </a:r>
            <a:endParaRPr lang="en-IN"/>
          </a:p>
        </p:txBody>
      </p:sp>
      <p:pic>
        <p:nvPicPr>
          <p:cNvPr id="8" name="Picture 7">
            <a:extLst>
              <a:ext uri="{FF2B5EF4-FFF2-40B4-BE49-F238E27FC236}">
                <a16:creationId xmlns:a16="http://schemas.microsoft.com/office/drawing/2014/main" id="{F32B4808-5D44-4946-8ECE-F98FDCD72E93}"/>
              </a:ext>
            </a:extLst>
          </p:cNvPr>
          <p:cNvPicPr>
            <a:picLocks noChangeAspect="1"/>
          </p:cNvPicPr>
          <p:nvPr/>
        </p:nvPicPr>
        <p:blipFill>
          <a:blip r:embed="rId2"/>
          <a:stretch>
            <a:fillRect/>
          </a:stretch>
        </p:blipFill>
        <p:spPr>
          <a:xfrm>
            <a:off x="93126" y="109281"/>
            <a:ext cx="4788636" cy="3993032"/>
          </a:xfrm>
          <a:prstGeom prst="rect">
            <a:avLst/>
          </a:prstGeom>
        </p:spPr>
      </p:pic>
      <p:pic>
        <p:nvPicPr>
          <p:cNvPr id="12" name="Picture 11">
            <a:extLst>
              <a:ext uri="{FF2B5EF4-FFF2-40B4-BE49-F238E27FC236}">
                <a16:creationId xmlns:a16="http://schemas.microsoft.com/office/drawing/2014/main" id="{7CD279C0-75FF-4F8F-BB86-B93341D19BA3}"/>
              </a:ext>
            </a:extLst>
          </p:cNvPr>
          <p:cNvPicPr>
            <a:picLocks noChangeAspect="1"/>
          </p:cNvPicPr>
          <p:nvPr/>
        </p:nvPicPr>
        <p:blipFill>
          <a:blip r:embed="rId3"/>
          <a:stretch>
            <a:fillRect/>
          </a:stretch>
        </p:blipFill>
        <p:spPr>
          <a:xfrm>
            <a:off x="5162801" y="1630575"/>
            <a:ext cx="3886200" cy="2486025"/>
          </a:xfrm>
          <a:prstGeom prst="rect">
            <a:avLst/>
          </a:prstGeom>
        </p:spPr>
      </p:pic>
      <p:sp>
        <p:nvSpPr>
          <p:cNvPr id="13" name="Title 1">
            <a:extLst>
              <a:ext uri="{FF2B5EF4-FFF2-40B4-BE49-F238E27FC236}">
                <a16:creationId xmlns:a16="http://schemas.microsoft.com/office/drawing/2014/main" id="{0E75952B-4AE1-4984-82A3-5A425DE6BC31}"/>
              </a:ext>
            </a:extLst>
          </p:cNvPr>
          <p:cNvSpPr txBox="1">
            <a:spLocks/>
          </p:cNvSpPr>
          <p:nvPr/>
        </p:nvSpPr>
        <p:spPr>
          <a:xfrm>
            <a:off x="6076601" y="4202255"/>
            <a:ext cx="2058600" cy="460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3"/>
              </a:buClr>
              <a:buSzPts val="3300"/>
              <a:buFont typeface="Share"/>
              <a:buNone/>
              <a:defRPr sz="1800" b="1" i="0" u="none" strike="noStrike" cap="none">
                <a:solidFill>
                  <a:schemeClr val="accent2"/>
                </a:solidFill>
                <a:latin typeface="Share"/>
                <a:ea typeface="Share"/>
                <a:cs typeface="Share"/>
                <a:sym typeface="Share"/>
              </a:defRPr>
            </a:lvl1pPr>
            <a:lvl2pPr marR="0" lvl="1" algn="ctr" rtl="0">
              <a:lnSpc>
                <a:spcPct val="100000"/>
              </a:lnSpc>
              <a:spcBef>
                <a:spcPts val="0"/>
              </a:spcBef>
              <a:spcAft>
                <a:spcPts val="0"/>
              </a:spcAft>
              <a:buClr>
                <a:schemeClr val="accent3"/>
              </a:buClr>
              <a:buSzPts val="3300"/>
              <a:buFont typeface="Montserrat"/>
              <a:buNone/>
              <a:defRPr sz="3300" b="1" i="0" u="none" strike="noStrike" cap="none">
                <a:solidFill>
                  <a:schemeClr val="accent3"/>
                </a:solidFill>
                <a:latin typeface="Montserrat"/>
                <a:ea typeface="Montserrat"/>
                <a:cs typeface="Montserrat"/>
                <a:sym typeface="Montserrat"/>
              </a:defRPr>
            </a:lvl2pPr>
            <a:lvl3pPr marR="0" lvl="2" algn="ctr" rtl="0">
              <a:lnSpc>
                <a:spcPct val="100000"/>
              </a:lnSpc>
              <a:spcBef>
                <a:spcPts val="0"/>
              </a:spcBef>
              <a:spcAft>
                <a:spcPts val="0"/>
              </a:spcAft>
              <a:buClr>
                <a:schemeClr val="accent3"/>
              </a:buClr>
              <a:buSzPts val="3300"/>
              <a:buFont typeface="Montserrat"/>
              <a:buNone/>
              <a:defRPr sz="3300" b="1" i="0" u="none" strike="noStrike" cap="none">
                <a:solidFill>
                  <a:schemeClr val="accent3"/>
                </a:solidFill>
                <a:latin typeface="Montserrat"/>
                <a:ea typeface="Montserrat"/>
                <a:cs typeface="Montserrat"/>
                <a:sym typeface="Montserrat"/>
              </a:defRPr>
            </a:lvl3pPr>
            <a:lvl4pPr marR="0" lvl="3" algn="ctr" rtl="0">
              <a:lnSpc>
                <a:spcPct val="100000"/>
              </a:lnSpc>
              <a:spcBef>
                <a:spcPts val="0"/>
              </a:spcBef>
              <a:spcAft>
                <a:spcPts val="0"/>
              </a:spcAft>
              <a:buClr>
                <a:schemeClr val="accent3"/>
              </a:buClr>
              <a:buSzPts val="3300"/>
              <a:buFont typeface="Montserrat"/>
              <a:buNone/>
              <a:defRPr sz="3300" b="1" i="0" u="none" strike="noStrike" cap="none">
                <a:solidFill>
                  <a:schemeClr val="accent3"/>
                </a:solidFill>
                <a:latin typeface="Montserrat"/>
                <a:ea typeface="Montserrat"/>
                <a:cs typeface="Montserrat"/>
                <a:sym typeface="Montserrat"/>
              </a:defRPr>
            </a:lvl4pPr>
            <a:lvl5pPr marR="0" lvl="4" algn="ctr" rtl="0">
              <a:lnSpc>
                <a:spcPct val="100000"/>
              </a:lnSpc>
              <a:spcBef>
                <a:spcPts val="0"/>
              </a:spcBef>
              <a:spcAft>
                <a:spcPts val="0"/>
              </a:spcAft>
              <a:buClr>
                <a:schemeClr val="accent3"/>
              </a:buClr>
              <a:buSzPts val="3300"/>
              <a:buFont typeface="Montserrat"/>
              <a:buNone/>
              <a:defRPr sz="3300" b="1" i="0" u="none" strike="noStrike" cap="none">
                <a:solidFill>
                  <a:schemeClr val="accent3"/>
                </a:solidFill>
                <a:latin typeface="Montserrat"/>
                <a:ea typeface="Montserrat"/>
                <a:cs typeface="Montserrat"/>
                <a:sym typeface="Montserrat"/>
              </a:defRPr>
            </a:lvl5pPr>
            <a:lvl6pPr marR="0" lvl="5" algn="ctr" rtl="0">
              <a:lnSpc>
                <a:spcPct val="100000"/>
              </a:lnSpc>
              <a:spcBef>
                <a:spcPts val="0"/>
              </a:spcBef>
              <a:spcAft>
                <a:spcPts val="0"/>
              </a:spcAft>
              <a:buClr>
                <a:schemeClr val="accent3"/>
              </a:buClr>
              <a:buSzPts val="3300"/>
              <a:buFont typeface="Montserrat"/>
              <a:buNone/>
              <a:defRPr sz="3300" b="1" i="0" u="none" strike="noStrike" cap="none">
                <a:solidFill>
                  <a:schemeClr val="accent3"/>
                </a:solidFill>
                <a:latin typeface="Montserrat"/>
                <a:ea typeface="Montserrat"/>
                <a:cs typeface="Montserrat"/>
                <a:sym typeface="Montserrat"/>
              </a:defRPr>
            </a:lvl6pPr>
            <a:lvl7pPr marR="0" lvl="6" algn="ctr" rtl="0">
              <a:lnSpc>
                <a:spcPct val="100000"/>
              </a:lnSpc>
              <a:spcBef>
                <a:spcPts val="0"/>
              </a:spcBef>
              <a:spcAft>
                <a:spcPts val="0"/>
              </a:spcAft>
              <a:buClr>
                <a:schemeClr val="accent3"/>
              </a:buClr>
              <a:buSzPts val="3300"/>
              <a:buFont typeface="Montserrat"/>
              <a:buNone/>
              <a:defRPr sz="3300" b="1" i="0" u="none" strike="noStrike" cap="none">
                <a:solidFill>
                  <a:schemeClr val="accent3"/>
                </a:solidFill>
                <a:latin typeface="Montserrat"/>
                <a:ea typeface="Montserrat"/>
                <a:cs typeface="Montserrat"/>
                <a:sym typeface="Montserrat"/>
              </a:defRPr>
            </a:lvl7pPr>
            <a:lvl8pPr marR="0" lvl="7" algn="ctr" rtl="0">
              <a:lnSpc>
                <a:spcPct val="100000"/>
              </a:lnSpc>
              <a:spcBef>
                <a:spcPts val="0"/>
              </a:spcBef>
              <a:spcAft>
                <a:spcPts val="0"/>
              </a:spcAft>
              <a:buClr>
                <a:schemeClr val="accent3"/>
              </a:buClr>
              <a:buSzPts val="3300"/>
              <a:buFont typeface="Montserrat"/>
              <a:buNone/>
              <a:defRPr sz="3300" b="1" i="0" u="none" strike="noStrike" cap="none">
                <a:solidFill>
                  <a:schemeClr val="accent3"/>
                </a:solidFill>
                <a:latin typeface="Montserrat"/>
                <a:ea typeface="Montserrat"/>
                <a:cs typeface="Montserrat"/>
                <a:sym typeface="Montserrat"/>
              </a:defRPr>
            </a:lvl8pPr>
            <a:lvl9pPr marR="0" lvl="8" algn="ctr" rtl="0">
              <a:lnSpc>
                <a:spcPct val="100000"/>
              </a:lnSpc>
              <a:spcBef>
                <a:spcPts val="0"/>
              </a:spcBef>
              <a:spcAft>
                <a:spcPts val="0"/>
              </a:spcAft>
              <a:buClr>
                <a:schemeClr val="accent3"/>
              </a:buClr>
              <a:buSzPts val="3300"/>
              <a:buFont typeface="Montserrat"/>
              <a:buNone/>
              <a:defRPr sz="3300" b="1" i="0" u="none" strike="noStrike" cap="none">
                <a:solidFill>
                  <a:schemeClr val="accent3"/>
                </a:solidFill>
                <a:latin typeface="Montserrat"/>
                <a:ea typeface="Montserrat"/>
                <a:cs typeface="Montserrat"/>
                <a:sym typeface="Montserrat"/>
              </a:defRPr>
            </a:lvl9pPr>
          </a:lstStyle>
          <a:p>
            <a:r>
              <a:rPr lang="en-US"/>
              <a:t>2 -</a:t>
            </a:r>
            <a:r>
              <a:rPr lang="en-US">
                <a:sym typeface="Wingdings" panose="05000000000000000000" pitchFamily="2" charset="2"/>
              </a:rPr>
              <a:t>--&gt; 1  </a:t>
            </a:r>
            <a:r>
              <a:rPr lang="en-US"/>
              <a:t>Mux </a:t>
            </a:r>
            <a:endParaRPr lang="en-IN"/>
          </a:p>
        </p:txBody>
      </p:sp>
    </p:spTree>
    <p:extLst>
      <p:ext uri="{BB962C8B-B14F-4D97-AF65-F5344CB8AC3E}">
        <p14:creationId xmlns:p14="http://schemas.microsoft.com/office/powerpoint/2010/main" val="21825031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B593412-18A8-4441-A292-11215F7D7610}"/>
              </a:ext>
            </a:extLst>
          </p:cNvPr>
          <p:cNvSpPr>
            <a:spLocks noGrp="1"/>
          </p:cNvSpPr>
          <p:nvPr>
            <p:ph type="title" idx="2"/>
          </p:nvPr>
        </p:nvSpPr>
        <p:spPr/>
        <p:txBody>
          <a:bodyPr/>
          <a:lstStyle/>
          <a:p>
            <a:endParaRPr lang="en-IN"/>
          </a:p>
        </p:txBody>
      </p:sp>
      <p:sp>
        <p:nvSpPr>
          <p:cNvPr id="6" name="Title 5">
            <a:extLst>
              <a:ext uri="{FF2B5EF4-FFF2-40B4-BE49-F238E27FC236}">
                <a16:creationId xmlns:a16="http://schemas.microsoft.com/office/drawing/2014/main" id="{7D07CBE8-0F65-4046-A81F-94501E0E9FA3}"/>
              </a:ext>
            </a:extLst>
          </p:cNvPr>
          <p:cNvSpPr>
            <a:spLocks noGrp="1"/>
          </p:cNvSpPr>
          <p:nvPr>
            <p:ph type="title" idx="4"/>
          </p:nvPr>
        </p:nvSpPr>
        <p:spPr>
          <a:xfrm>
            <a:off x="1048937" y="4259956"/>
            <a:ext cx="3587100" cy="602400"/>
          </a:xfrm>
        </p:spPr>
        <p:txBody>
          <a:bodyPr/>
          <a:lstStyle/>
          <a:p>
            <a:r>
              <a:rPr lang="en-US"/>
              <a:t>CPU HDL file</a:t>
            </a:r>
            <a:endParaRPr lang="en-IN"/>
          </a:p>
        </p:txBody>
      </p:sp>
      <p:pic>
        <p:nvPicPr>
          <p:cNvPr id="8" name="Picture 7">
            <a:extLst>
              <a:ext uri="{FF2B5EF4-FFF2-40B4-BE49-F238E27FC236}">
                <a16:creationId xmlns:a16="http://schemas.microsoft.com/office/drawing/2014/main" id="{9AB0951A-2CAB-4109-B244-12F66182CBF5}"/>
              </a:ext>
            </a:extLst>
          </p:cNvPr>
          <p:cNvPicPr>
            <a:picLocks noChangeAspect="1"/>
          </p:cNvPicPr>
          <p:nvPr/>
        </p:nvPicPr>
        <p:blipFill>
          <a:blip r:embed="rId2"/>
          <a:stretch>
            <a:fillRect/>
          </a:stretch>
        </p:blipFill>
        <p:spPr>
          <a:xfrm>
            <a:off x="357743" y="180289"/>
            <a:ext cx="4168085" cy="3884913"/>
          </a:xfrm>
          <a:prstGeom prst="rect">
            <a:avLst/>
          </a:prstGeom>
        </p:spPr>
      </p:pic>
      <p:pic>
        <p:nvPicPr>
          <p:cNvPr id="10" name="Picture 9">
            <a:extLst>
              <a:ext uri="{FF2B5EF4-FFF2-40B4-BE49-F238E27FC236}">
                <a16:creationId xmlns:a16="http://schemas.microsoft.com/office/drawing/2014/main" id="{391F5AD6-833C-4B07-A07A-7E250E3C2F3E}"/>
              </a:ext>
            </a:extLst>
          </p:cNvPr>
          <p:cNvPicPr>
            <a:picLocks noChangeAspect="1"/>
          </p:cNvPicPr>
          <p:nvPr/>
        </p:nvPicPr>
        <p:blipFill>
          <a:blip r:embed="rId3"/>
          <a:stretch>
            <a:fillRect/>
          </a:stretch>
        </p:blipFill>
        <p:spPr>
          <a:xfrm>
            <a:off x="5237231" y="998923"/>
            <a:ext cx="3587100" cy="3863433"/>
          </a:xfrm>
          <a:prstGeom prst="rect">
            <a:avLst/>
          </a:prstGeom>
        </p:spPr>
      </p:pic>
    </p:spTree>
    <p:extLst>
      <p:ext uri="{BB962C8B-B14F-4D97-AF65-F5344CB8AC3E}">
        <p14:creationId xmlns:p14="http://schemas.microsoft.com/office/powerpoint/2010/main" val="919486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A0D887B-FD04-44BB-90A6-E5E7F76AB50A}"/>
              </a:ext>
            </a:extLst>
          </p:cNvPr>
          <p:cNvSpPr>
            <a:spLocks noGrp="1"/>
          </p:cNvSpPr>
          <p:nvPr>
            <p:ph type="title" idx="4"/>
          </p:nvPr>
        </p:nvSpPr>
        <p:spPr>
          <a:xfrm>
            <a:off x="2502065" y="175316"/>
            <a:ext cx="3587100" cy="602400"/>
          </a:xfrm>
        </p:spPr>
        <p:txBody>
          <a:bodyPr/>
          <a:lstStyle/>
          <a:p>
            <a:r>
              <a:rPr lang="en-US"/>
              <a:t>Data memory</a:t>
            </a:r>
            <a:endParaRPr lang="en-IN"/>
          </a:p>
        </p:txBody>
      </p:sp>
      <p:pic>
        <p:nvPicPr>
          <p:cNvPr id="8" name="Picture 7">
            <a:extLst>
              <a:ext uri="{FF2B5EF4-FFF2-40B4-BE49-F238E27FC236}">
                <a16:creationId xmlns:a16="http://schemas.microsoft.com/office/drawing/2014/main" id="{DA2A227F-6A81-4C36-9F0F-8AB9EFC8C418}"/>
              </a:ext>
            </a:extLst>
          </p:cNvPr>
          <p:cNvPicPr>
            <a:picLocks noChangeAspect="1"/>
          </p:cNvPicPr>
          <p:nvPr/>
        </p:nvPicPr>
        <p:blipFill>
          <a:blip r:embed="rId2"/>
          <a:stretch>
            <a:fillRect/>
          </a:stretch>
        </p:blipFill>
        <p:spPr>
          <a:xfrm>
            <a:off x="1956820" y="1107118"/>
            <a:ext cx="5230359" cy="3658313"/>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4608925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B639DA-AB5C-4192-93D0-8597C7387C5B}"/>
              </a:ext>
            </a:extLst>
          </p:cNvPr>
          <p:cNvSpPr>
            <a:spLocks noGrp="1"/>
          </p:cNvSpPr>
          <p:nvPr>
            <p:ph type="title" idx="4"/>
          </p:nvPr>
        </p:nvSpPr>
        <p:spPr>
          <a:xfrm>
            <a:off x="2222420" y="642450"/>
            <a:ext cx="4536725" cy="602400"/>
          </a:xfrm>
        </p:spPr>
        <p:txBody>
          <a:bodyPr/>
          <a:lstStyle/>
          <a:p>
            <a:r>
              <a:rPr lang="en-US"/>
              <a:t>Data memory HDL file</a:t>
            </a:r>
            <a:endParaRPr lang="en-IN"/>
          </a:p>
        </p:txBody>
      </p:sp>
      <p:pic>
        <p:nvPicPr>
          <p:cNvPr id="8" name="Picture 7">
            <a:extLst>
              <a:ext uri="{FF2B5EF4-FFF2-40B4-BE49-F238E27FC236}">
                <a16:creationId xmlns:a16="http://schemas.microsoft.com/office/drawing/2014/main" id="{56CDE941-7F03-455C-8D4F-4C1A09ED3F87}"/>
              </a:ext>
            </a:extLst>
          </p:cNvPr>
          <p:cNvPicPr>
            <a:picLocks noChangeAspect="1"/>
          </p:cNvPicPr>
          <p:nvPr/>
        </p:nvPicPr>
        <p:blipFill>
          <a:blip r:embed="rId2"/>
          <a:stretch>
            <a:fillRect/>
          </a:stretch>
        </p:blipFill>
        <p:spPr>
          <a:xfrm>
            <a:off x="554883" y="1437521"/>
            <a:ext cx="7877175" cy="3352800"/>
          </a:xfrm>
          <a:prstGeom prst="rect">
            <a:avLst/>
          </a:prstGeom>
        </p:spPr>
      </p:pic>
    </p:spTree>
    <p:extLst>
      <p:ext uri="{BB962C8B-B14F-4D97-AF65-F5344CB8AC3E}">
        <p14:creationId xmlns:p14="http://schemas.microsoft.com/office/powerpoint/2010/main" val="38048987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F10E79-F329-4C85-88CB-31E64FCACD04}"/>
              </a:ext>
            </a:extLst>
          </p:cNvPr>
          <p:cNvSpPr>
            <a:spLocks noGrp="1"/>
          </p:cNvSpPr>
          <p:nvPr>
            <p:ph type="title"/>
          </p:nvPr>
        </p:nvSpPr>
        <p:spPr/>
        <p:txBody>
          <a:bodyPr/>
          <a:lstStyle/>
          <a:p>
            <a:endParaRPr lang="en-IN"/>
          </a:p>
        </p:txBody>
      </p:sp>
      <p:sp>
        <p:nvSpPr>
          <p:cNvPr id="3" name="Title 2">
            <a:extLst>
              <a:ext uri="{FF2B5EF4-FFF2-40B4-BE49-F238E27FC236}">
                <a16:creationId xmlns:a16="http://schemas.microsoft.com/office/drawing/2014/main" id="{28E02570-0B99-43D4-8FB4-66367A81780E}"/>
              </a:ext>
            </a:extLst>
          </p:cNvPr>
          <p:cNvSpPr>
            <a:spLocks noGrp="1"/>
          </p:cNvSpPr>
          <p:nvPr>
            <p:ph type="title" idx="2"/>
          </p:nvPr>
        </p:nvSpPr>
        <p:spPr/>
        <p:txBody>
          <a:bodyPr/>
          <a:lstStyle/>
          <a:p>
            <a:endParaRPr lang="en-IN"/>
          </a:p>
        </p:txBody>
      </p:sp>
      <p:sp>
        <p:nvSpPr>
          <p:cNvPr id="6" name="Title 5">
            <a:extLst>
              <a:ext uri="{FF2B5EF4-FFF2-40B4-BE49-F238E27FC236}">
                <a16:creationId xmlns:a16="http://schemas.microsoft.com/office/drawing/2014/main" id="{5F405B40-5C9C-42B9-8FDC-E8B5C18F8A38}"/>
              </a:ext>
            </a:extLst>
          </p:cNvPr>
          <p:cNvSpPr>
            <a:spLocks noGrp="1"/>
          </p:cNvSpPr>
          <p:nvPr>
            <p:ph type="title" idx="4"/>
          </p:nvPr>
        </p:nvSpPr>
        <p:spPr>
          <a:xfrm>
            <a:off x="2315096" y="581776"/>
            <a:ext cx="4641757" cy="602400"/>
          </a:xfrm>
        </p:spPr>
        <p:txBody>
          <a:bodyPr/>
          <a:lstStyle/>
          <a:p>
            <a:r>
              <a:rPr lang="en-US"/>
              <a:t>Hack computer HDL file</a:t>
            </a:r>
            <a:endParaRPr lang="en-IN"/>
          </a:p>
        </p:txBody>
      </p:sp>
      <p:pic>
        <p:nvPicPr>
          <p:cNvPr id="8" name="Picture 7">
            <a:extLst>
              <a:ext uri="{FF2B5EF4-FFF2-40B4-BE49-F238E27FC236}">
                <a16:creationId xmlns:a16="http://schemas.microsoft.com/office/drawing/2014/main" id="{8A828BED-570B-481C-9920-594FDEFF3594}"/>
              </a:ext>
            </a:extLst>
          </p:cNvPr>
          <p:cNvPicPr>
            <a:picLocks noChangeAspect="1"/>
          </p:cNvPicPr>
          <p:nvPr/>
        </p:nvPicPr>
        <p:blipFill>
          <a:blip r:embed="rId2"/>
          <a:stretch>
            <a:fillRect/>
          </a:stretch>
        </p:blipFill>
        <p:spPr>
          <a:xfrm>
            <a:off x="1542918" y="1556264"/>
            <a:ext cx="6192351" cy="2828605"/>
          </a:xfrm>
          <a:prstGeom prst="rect">
            <a:avLst/>
          </a:prstGeom>
        </p:spPr>
      </p:pic>
    </p:spTree>
    <p:extLst>
      <p:ext uri="{BB962C8B-B14F-4D97-AF65-F5344CB8AC3E}">
        <p14:creationId xmlns:p14="http://schemas.microsoft.com/office/powerpoint/2010/main" val="41822906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194410-5215-453E-AC65-485E222FE5BB}"/>
              </a:ext>
            </a:extLst>
          </p:cNvPr>
          <p:cNvSpPr>
            <a:spLocks noGrp="1"/>
          </p:cNvSpPr>
          <p:nvPr>
            <p:ph type="title"/>
          </p:nvPr>
        </p:nvSpPr>
        <p:spPr>
          <a:xfrm>
            <a:off x="-393957" y="2546005"/>
            <a:ext cx="4267069" cy="629850"/>
          </a:xfrm>
        </p:spPr>
        <p:txBody>
          <a:bodyPr/>
          <a:lstStyle/>
          <a:p>
            <a:r>
              <a:rPr lang="en-GB" dirty="0"/>
              <a:t>CPU in Hardware Simulator</a:t>
            </a:r>
          </a:p>
        </p:txBody>
      </p:sp>
      <p:pic>
        <p:nvPicPr>
          <p:cNvPr id="5" name="Picture 5" descr="Graphical user interface, text, application&#10;&#10;Description automatically generated">
            <a:extLst>
              <a:ext uri="{FF2B5EF4-FFF2-40B4-BE49-F238E27FC236}">
                <a16:creationId xmlns:a16="http://schemas.microsoft.com/office/drawing/2014/main" id="{AF897347-A4B0-4A28-BFD4-30B0C8DE8AE6}"/>
              </a:ext>
            </a:extLst>
          </p:cNvPr>
          <p:cNvPicPr>
            <a:picLocks noChangeAspect="1"/>
          </p:cNvPicPr>
          <p:nvPr/>
        </p:nvPicPr>
        <p:blipFill>
          <a:blip r:embed="rId2"/>
          <a:stretch>
            <a:fillRect/>
          </a:stretch>
        </p:blipFill>
        <p:spPr>
          <a:xfrm>
            <a:off x="3400425" y="618240"/>
            <a:ext cx="5543549" cy="4157049"/>
          </a:xfrm>
          <a:prstGeom prst="rect">
            <a:avLst/>
          </a:prstGeom>
        </p:spPr>
      </p:pic>
    </p:spTree>
    <p:extLst>
      <p:ext uri="{BB962C8B-B14F-4D97-AF65-F5344CB8AC3E}">
        <p14:creationId xmlns:p14="http://schemas.microsoft.com/office/powerpoint/2010/main" val="230238095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EB3506-6C87-4747-9D97-0595F825E292}"/>
              </a:ext>
            </a:extLst>
          </p:cNvPr>
          <p:cNvSpPr>
            <a:spLocks noGrp="1"/>
          </p:cNvSpPr>
          <p:nvPr>
            <p:ph type="title"/>
          </p:nvPr>
        </p:nvSpPr>
        <p:spPr>
          <a:xfrm>
            <a:off x="-172500" y="-147188"/>
            <a:ext cx="7731786" cy="794156"/>
          </a:xfrm>
        </p:spPr>
        <p:txBody>
          <a:bodyPr/>
          <a:lstStyle/>
          <a:p>
            <a:r>
              <a:rPr lang="en-GB" dirty="0"/>
              <a:t>Computer .</a:t>
            </a:r>
            <a:r>
              <a:rPr lang="en-GB" dirty="0" err="1"/>
              <a:t>hdl</a:t>
            </a:r>
            <a:r>
              <a:rPr lang="en-GB" dirty="0"/>
              <a:t> file in hardware simulator</a:t>
            </a:r>
          </a:p>
        </p:txBody>
      </p:sp>
      <p:pic>
        <p:nvPicPr>
          <p:cNvPr id="3" name="Picture 3" descr="Graphical user interface, application&#10;&#10;Description automatically generated">
            <a:extLst>
              <a:ext uri="{FF2B5EF4-FFF2-40B4-BE49-F238E27FC236}">
                <a16:creationId xmlns:a16="http://schemas.microsoft.com/office/drawing/2014/main" id="{382E6A18-6480-47D3-BFDA-6485FC896AC0}"/>
              </a:ext>
            </a:extLst>
          </p:cNvPr>
          <p:cNvPicPr>
            <a:picLocks noChangeAspect="1"/>
          </p:cNvPicPr>
          <p:nvPr/>
        </p:nvPicPr>
        <p:blipFill>
          <a:blip r:embed="rId2"/>
          <a:stretch>
            <a:fillRect/>
          </a:stretch>
        </p:blipFill>
        <p:spPr>
          <a:xfrm>
            <a:off x="514352" y="684239"/>
            <a:ext cx="5822156" cy="4246511"/>
          </a:xfrm>
          <a:prstGeom prst="rect">
            <a:avLst/>
          </a:prstGeom>
        </p:spPr>
      </p:pic>
      <p:sp>
        <p:nvSpPr>
          <p:cNvPr id="4" name="TextBox 3">
            <a:extLst>
              <a:ext uri="{FF2B5EF4-FFF2-40B4-BE49-F238E27FC236}">
                <a16:creationId xmlns:a16="http://schemas.microsoft.com/office/drawing/2014/main" id="{900CACE7-22B4-4423-8C3B-70319C163027}"/>
              </a:ext>
            </a:extLst>
          </p:cNvPr>
          <p:cNvSpPr txBox="1"/>
          <p:nvPr/>
        </p:nvSpPr>
        <p:spPr>
          <a:xfrm>
            <a:off x="6307931" y="2300287"/>
            <a:ext cx="3050381"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dirty="0"/>
              <a:t>Tested with a </a:t>
            </a:r>
            <a:r>
              <a:rPr lang="en-GB" dirty="0" err="1"/>
              <a:t>rect</a:t>
            </a:r>
            <a:r>
              <a:rPr lang="en-GB" dirty="0"/>
              <a:t> -</a:t>
            </a:r>
            <a:r>
              <a:rPr lang="en-GB" dirty="0" err="1"/>
              <a:t>external.tst</a:t>
            </a:r>
            <a:r>
              <a:rPr lang="en-GB" dirty="0"/>
              <a:t> file</a:t>
            </a:r>
          </a:p>
        </p:txBody>
      </p:sp>
    </p:spTree>
    <p:extLst>
      <p:ext uri="{BB962C8B-B14F-4D97-AF65-F5344CB8AC3E}">
        <p14:creationId xmlns:p14="http://schemas.microsoft.com/office/powerpoint/2010/main" val="6058178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806"/>
        <p:cNvGrpSpPr/>
        <p:nvPr/>
      </p:nvGrpSpPr>
      <p:grpSpPr>
        <a:xfrm>
          <a:off x="0" y="0"/>
          <a:ext cx="0" cy="0"/>
          <a:chOff x="0" y="0"/>
          <a:chExt cx="0" cy="0"/>
        </a:xfrm>
      </p:grpSpPr>
      <p:sp>
        <p:nvSpPr>
          <p:cNvPr id="807" name="Google Shape;807;p45"/>
          <p:cNvSpPr txBox="1">
            <a:spLocks noGrp="1"/>
          </p:cNvSpPr>
          <p:nvPr>
            <p:ph type="title"/>
          </p:nvPr>
        </p:nvSpPr>
        <p:spPr>
          <a:xfrm>
            <a:off x="1885556" y="3836618"/>
            <a:ext cx="5637749" cy="69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a:t>16 bit Carry look-ahead adder</a:t>
            </a:r>
            <a:endParaRPr sz="3200"/>
          </a:p>
        </p:txBody>
      </p:sp>
      <p:sp>
        <p:nvSpPr>
          <p:cNvPr id="809" name="Google Shape;809;p45"/>
          <p:cNvSpPr txBox="1">
            <a:spLocks noGrp="1"/>
          </p:cNvSpPr>
          <p:nvPr>
            <p:ph type="title" idx="2"/>
          </p:nvPr>
        </p:nvSpPr>
        <p:spPr>
          <a:xfrm flipH="1">
            <a:off x="2528525" y="2109648"/>
            <a:ext cx="4086900" cy="918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B</a:t>
            </a:r>
            <a:endParaRPr/>
          </a:p>
        </p:txBody>
      </p:sp>
    </p:spTree>
    <p:extLst>
      <p:ext uri="{BB962C8B-B14F-4D97-AF65-F5344CB8AC3E}">
        <p14:creationId xmlns:p14="http://schemas.microsoft.com/office/powerpoint/2010/main" val="30258341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879"/>
        <p:cNvGrpSpPr/>
        <p:nvPr/>
      </p:nvGrpSpPr>
      <p:grpSpPr>
        <a:xfrm>
          <a:off x="0" y="0"/>
          <a:ext cx="0" cy="0"/>
          <a:chOff x="0" y="0"/>
          <a:chExt cx="0" cy="0"/>
        </a:xfrm>
      </p:grpSpPr>
      <p:sp>
        <p:nvSpPr>
          <p:cNvPr id="880" name="Google Shape;880;p48"/>
          <p:cNvSpPr txBox="1">
            <a:spLocks noGrp="1"/>
          </p:cNvSpPr>
          <p:nvPr>
            <p:ph type="title"/>
          </p:nvPr>
        </p:nvSpPr>
        <p:spPr>
          <a:xfrm>
            <a:off x="4500600" y="1504278"/>
            <a:ext cx="2646300" cy="1005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Part B</a:t>
            </a:r>
            <a:endParaRPr/>
          </a:p>
        </p:txBody>
      </p:sp>
      <p:sp>
        <p:nvSpPr>
          <p:cNvPr id="881" name="Google Shape;881;p48"/>
          <p:cNvSpPr txBox="1">
            <a:spLocks noGrp="1"/>
          </p:cNvSpPr>
          <p:nvPr>
            <p:ph type="body" idx="1"/>
          </p:nvPr>
        </p:nvSpPr>
        <p:spPr>
          <a:xfrm>
            <a:off x="4083908" y="2827809"/>
            <a:ext cx="4930345" cy="1005298"/>
          </a:xfrm>
          <a:prstGeom prst="rect">
            <a:avLst/>
          </a:prstGeom>
          <a:ln>
            <a:solidFill>
              <a:schemeClr val="tx1">
                <a:lumMod val="40000"/>
                <a:lumOff val="60000"/>
              </a:schemeClr>
            </a:solidFill>
          </a:ln>
        </p:spPr>
        <p:txBody>
          <a:bodyPr spcFirstLastPara="1" wrap="square" lIns="91425" tIns="91425" rIns="91425" bIns="91425" anchor="t" anchorCtr="0">
            <a:noAutofit/>
          </a:bodyPr>
          <a:lstStyle/>
          <a:p>
            <a:pPr marL="0" lvl="0" indent="0" algn="l" rtl="0">
              <a:spcBef>
                <a:spcPts val="0"/>
              </a:spcBef>
              <a:spcAft>
                <a:spcPts val="1600"/>
              </a:spcAft>
              <a:buNone/>
            </a:pPr>
            <a:r>
              <a:rPr lang="en" sz="1800"/>
              <a:t>Design and implement 16-bit parallel adder/subtractor ( a circuit which performs both operations.</a:t>
            </a:r>
            <a:endParaRPr sz="1800"/>
          </a:p>
        </p:txBody>
      </p:sp>
      <p:grpSp>
        <p:nvGrpSpPr>
          <p:cNvPr id="882" name="Google Shape;882;p48"/>
          <p:cNvGrpSpPr/>
          <p:nvPr/>
        </p:nvGrpSpPr>
        <p:grpSpPr>
          <a:xfrm>
            <a:off x="244546" y="1704789"/>
            <a:ext cx="3602850" cy="2744083"/>
            <a:chOff x="3420275" y="729475"/>
            <a:chExt cx="4831500" cy="3679875"/>
          </a:xfrm>
        </p:grpSpPr>
        <p:sp>
          <p:nvSpPr>
            <p:cNvPr id="883" name="Google Shape;883;p48"/>
            <p:cNvSpPr/>
            <p:nvPr/>
          </p:nvSpPr>
          <p:spPr>
            <a:xfrm>
              <a:off x="3586237" y="981352"/>
              <a:ext cx="4503600" cy="2528700"/>
            </a:xfrm>
            <a:prstGeom prst="rect">
              <a:avLst/>
            </a:prstGeom>
            <a:solidFill>
              <a:schemeClr val="accent4"/>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48"/>
            <p:cNvSpPr/>
            <p:nvPr/>
          </p:nvSpPr>
          <p:spPr>
            <a:xfrm>
              <a:off x="5009044" y="3786200"/>
              <a:ext cx="1649975" cy="623150"/>
            </a:xfrm>
            <a:custGeom>
              <a:avLst/>
              <a:gdLst/>
              <a:ahLst/>
              <a:cxnLst/>
              <a:rect l="l" t="t" r="r" b="b"/>
              <a:pathLst>
                <a:path w="65999" h="24926" extrusionOk="0">
                  <a:moveTo>
                    <a:pt x="13372" y="0"/>
                  </a:moveTo>
                  <a:cubicBezTo>
                    <a:pt x="13051" y="1881"/>
                    <a:pt x="12653" y="8225"/>
                    <a:pt x="11445" y="11283"/>
                  </a:cubicBezTo>
                  <a:cubicBezTo>
                    <a:pt x="10237" y="14341"/>
                    <a:pt x="7883" y="16511"/>
                    <a:pt x="6125" y="18346"/>
                  </a:cubicBezTo>
                  <a:cubicBezTo>
                    <a:pt x="4367" y="20181"/>
                    <a:pt x="1875" y="21297"/>
                    <a:pt x="896" y="22291"/>
                  </a:cubicBezTo>
                  <a:cubicBezTo>
                    <a:pt x="-82" y="23285"/>
                    <a:pt x="-174" y="23896"/>
                    <a:pt x="254" y="24309"/>
                  </a:cubicBezTo>
                  <a:cubicBezTo>
                    <a:pt x="682" y="24722"/>
                    <a:pt x="805" y="24692"/>
                    <a:pt x="3465" y="24768"/>
                  </a:cubicBezTo>
                  <a:cubicBezTo>
                    <a:pt x="6125" y="24845"/>
                    <a:pt x="10925" y="24768"/>
                    <a:pt x="16215" y="24768"/>
                  </a:cubicBezTo>
                  <a:cubicBezTo>
                    <a:pt x="21505" y="24768"/>
                    <a:pt x="28630" y="24768"/>
                    <a:pt x="35204" y="24768"/>
                  </a:cubicBezTo>
                  <a:cubicBezTo>
                    <a:pt x="41778" y="24768"/>
                    <a:pt x="50783" y="24768"/>
                    <a:pt x="55660" y="24768"/>
                  </a:cubicBezTo>
                  <a:cubicBezTo>
                    <a:pt x="60537" y="24768"/>
                    <a:pt x="62754" y="25104"/>
                    <a:pt x="64466" y="24768"/>
                  </a:cubicBezTo>
                  <a:cubicBezTo>
                    <a:pt x="66178" y="24432"/>
                    <a:pt x="66056" y="23346"/>
                    <a:pt x="65934" y="22750"/>
                  </a:cubicBezTo>
                  <a:cubicBezTo>
                    <a:pt x="65812" y="22154"/>
                    <a:pt x="65353" y="22765"/>
                    <a:pt x="63732" y="21190"/>
                  </a:cubicBezTo>
                  <a:cubicBezTo>
                    <a:pt x="62111" y="19615"/>
                    <a:pt x="57999" y="16512"/>
                    <a:pt x="56210" y="13301"/>
                  </a:cubicBezTo>
                  <a:cubicBezTo>
                    <a:pt x="54421" y="10091"/>
                    <a:pt x="53505" y="4083"/>
                    <a:pt x="53000" y="1927"/>
                  </a:cubicBezTo>
                  <a:cubicBezTo>
                    <a:pt x="52496" y="-229"/>
                    <a:pt x="53153" y="627"/>
                    <a:pt x="53183" y="367"/>
                  </a:cubicBezTo>
                </a:path>
              </a:pathLst>
            </a:custGeom>
            <a:solidFill>
              <a:schemeClr val="accent4"/>
            </a:solidFill>
            <a:ln w="19050" cap="flat" cmpd="sng">
              <a:solidFill>
                <a:schemeClr val="dk1"/>
              </a:solidFill>
              <a:prstDash val="solid"/>
              <a:round/>
              <a:headEnd type="none" w="med" len="med"/>
              <a:tailEnd type="none" w="med" len="med"/>
            </a:ln>
          </p:spPr>
        </p:sp>
        <p:sp>
          <p:nvSpPr>
            <p:cNvPr id="885" name="Google Shape;885;p48"/>
            <p:cNvSpPr/>
            <p:nvPr/>
          </p:nvSpPr>
          <p:spPr>
            <a:xfrm>
              <a:off x="3420275" y="729475"/>
              <a:ext cx="4831500" cy="3056701"/>
            </a:xfrm>
            <a:prstGeom prst="roundRect">
              <a:avLst>
                <a:gd name="adj" fmla="val 3857"/>
              </a:avLst>
            </a:prstGeom>
            <a:solidFill>
              <a:schemeClr val="accent4"/>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887" name="Google Shape;887;p48"/>
          <p:cNvCxnSpPr/>
          <p:nvPr/>
        </p:nvCxnSpPr>
        <p:spPr>
          <a:xfrm>
            <a:off x="4417540" y="2422048"/>
            <a:ext cx="2574900" cy="0"/>
          </a:xfrm>
          <a:prstGeom prst="straightConnector1">
            <a:avLst/>
          </a:prstGeom>
          <a:noFill/>
          <a:ln w="28575" cap="flat" cmpd="sng">
            <a:solidFill>
              <a:schemeClr val="accent3"/>
            </a:solidFill>
            <a:prstDash val="solid"/>
            <a:round/>
            <a:headEnd type="none" w="med" len="med"/>
            <a:tailEnd type="none" w="med" len="med"/>
          </a:ln>
        </p:spPr>
      </p:cxnSp>
      <p:pic>
        <p:nvPicPr>
          <p:cNvPr id="1026" name="Picture 2" descr="Google Invents AI That Learns a Key Part of Chip Design - IEEE Spectrum">
            <a:extLst>
              <a:ext uri="{FF2B5EF4-FFF2-40B4-BE49-F238E27FC236}">
                <a16:creationId xmlns:a16="http://schemas.microsoft.com/office/drawing/2014/main" id="{CB3CA6BB-8FAD-4D75-93CB-B510A5D724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8304" y="1853563"/>
            <a:ext cx="3358335" cy="19484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71158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768"/>
        <p:cNvGrpSpPr/>
        <p:nvPr/>
      </p:nvGrpSpPr>
      <p:grpSpPr>
        <a:xfrm>
          <a:off x="0" y="0"/>
          <a:ext cx="0" cy="0"/>
          <a:chOff x="0" y="0"/>
          <a:chExt cx="0" cy="0"/>
        </a:xfrm>
      </p:grpSpPr>
      <p:sp>
        <p:nvSpPr>
          <p:cNvPr id="3" name="Title 2">
            <a:extLst>
              <a:ext uri="{FF2B5EF4-FFF2-40B4-BE49-F238E27FC236}">
                <a16:creationId xmlns:a16="http://schemas.microsoft.com/office/drawing/2014/main" id="{26D81235-C65B-41FA-AD4D-379823E41D9B}"/>
              </a:ext>
            </a:extLst>
          </p:cNvPr>
          <p:cNvSpPr>
            <a:spLocks noGrp="1"/>
          </p:cNvSpPr>
          <p:nvPr>
            <p:ph type="title"/>
          </p:nvPr>
        </p:nvSpPr>
        <p:spPr>
          <a:xfrm>
            <a:off x="0" y="123770"/>
            <a:ext cx="9368328" cy="1233000"/>
          </a:xfrm>
        </p:spPr>
        <p:txBody>
          <a:bodyPr/>
          <a:lstStyle/>
          <a:p>
            <a:r>
              <a:rPr lang="en-US" sz="3200"/>
              <a:t>Basic gates implementation using NAND gates :</a:t>
            </a:r>
            <a:br>
              <a:rPr lang="en-IN" sz="3200"/>
            </a:br>
            <a:endParaRPr lang="en-IN" sz="3200"/>
          </a:p>
        </p:txBody>
      </p:sp>
      <p:grpSp>
        <p:nvGrpSpPr>
          <p:cNvPr id="12" name="Google Shape;730;p39">
            <a:extLst>
              <a:ext uri="{FF2B5EF4-FFF2-40B4-BE49-F238E27FC236}">
                <a16:creationId xmlns:a16="http://schemas.microsoft.com/office/drawing/2014/main" id="{05C906EF-6B47-4B60-A216-5A73A9877A17}"/>
              </a:ext>
            </a:extLst>
          </p:cNvPr>
          <p:cNvGrpSpPr/>
          <p:nvPr/>
        </p:nvGrpSpPr>
        <p:grpSpPr>
          <a:xfrm>
            <a:off x="1194564" y="1797772"/>
            <a:ext cx="6979200" cy="1072616"/>
            <a:chOff x="29890" y="2031730"/>
            <a:chExt cx="6979200" cy="1072616"/>
          </a:xfrm>
        </p:grpSpPr>
        <p:cxnSp>
          <p:nvCxnSpPr>
            <p:cNvPr id="13" name="Google Shape;731;p39">
              <a:extLst>
                <a:ext uri="{FF2B5EF4-FFF2-40B4-BE49-F238E27FC236}">
                  <a16:creationId xmlns:a16="http://schemas.microsoft.com/office/drawing/2014/main" id="{D3A4F362-D87D-498B-90DB-8E09BBF2FB0F}"/>
                </a:ext>
              </a:extLst>
            </p:cNvPr>
            <p:cNvCxnSpPr/>
            <p:nvPr/>
          </p:nvCxnSpPr>
          <p:spPr>
            <a:xfrm>
              <a:off x="29890" y="2738644"/>
              <a:ext cx="6979200" cy="0"/>
            </a:xfrm>
            <a:prstGeom prst="straightConnector1">
              <a:avLst/>
            </a:prstGeom>
            <a:noFill/>
            <a:ln w="28575" cap="flat" cmpd="sng">
              <a:solidFill>
                <a:schemeClr val="accent3"/>
              </a:solidFill>
              <a:prstDash val="solid"/>
              <a:round/>
              <a:headEnd type="none" w="med" len="med"/>
              <a:tailEnd type="none" w="med" len="med"/>
            </a:ln>
          </p:spPr>
        </p:cxnSp>
        <p:sp>
          <p:nvSpPr>
            <p:cNvPr id="14" name="Google Shape;732;p39">
              <a:extLst>
                <a:ext uri="{FF2B5EF4-FFF2-40B4-BE49-F238E27FC236}">
                  <a16:creationId xmlns:a16="http://schemas.microsoft.com/office/drawing/2014/main" id="{865FC4D7-0727-4DCA-812A-1E33E06141B7}"/>
                </a:ext>
              </a:extLst>
            </p:cNvPr>
            <p:cNvSpPr/>
            <p:nvPr/>
          </p:nvSpPr>
          <p:spPr>
            <a:xfrm>
              <a:off x="1076575" y="2031730"/>
              <a:ext cx="1403100" cy="709200"/>
            </a:xfrm>
            <a:prstGeom prst="diamond">
              <a:avLst/>
            </a:prstGeom>
            <a:no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733;p39">
              <a:extLst>
                <a:ext uri="{FF2B5EF4-FFF2-40B4-BE49-F238E27FC236}">
                  <a16:creationId xmlns:a16="http://schemas.microsoft.com/office/drawing/2014/main" id="{5A31B9A3-5C39-4C3D-8F40-EBBC398CFBE8}"/>
                </a:ext>
              </a:extLst>
            </p:cNvPr>
            <p:cNvSpPr/>
            <p:nvPr/>
          </p:nvSpPr>
          <p:spPr>
            <a:xfrm>
              <a:off x="2943323" y="2031730"/>
              <a:ext cx="1403100" cy="709200"/>
            </a:xfrm>
            <a:prstGeom prst="diamond">
              <a:avLst/>
            </a:prstGeom>
            <a:no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734;p39">
              <a:extLst>
                <a:ext uri="{FF2B5EF4-FFF2-40B4-BE49-F238E27FC236}">
                  <a16:creationId xmlns:a16="http://schemas.microsoft.com/office/drawing/2014/main" id="{7EB47F6C-21C1-4030-89C9-5066B3EBD56C}"/>
                </a:ext>
              </a:extLst>
            </p:cNvPr>
            <p:cNvSpPr/>
            <p:nvPr/>
          </p:nvSpPr>
          <p:spPr>
            <a:xfrm>
              <a:off x="4785618" y="2031730"/>
              <a:ext cx="1403100" cy="709200"/>
            </a:xfrm>
            <a:prstGeom prst="diamond">
              <a:avLst/>
            </a:prstGeom>
            <a:no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736;p39">
              <a:extLst>
                <a:ext uri="{FF2B5EF4-FFF2-40B4-BE49-F238E27FC236}">
                  <a16:creationId xmlns:a16="http://schemas.microsoft.com/office/drawing/2014/main" id="{2952F83C-EF7C-4FC4-82AB-223AE874EF3F}"/>
                </a:ext>
              </a:extLst>
            </p:cNvPr>
            <p:cNvSpPr/>
            <p:nvPr/>
          </p:nvSpPr>
          <p:spPr>
            <a:xfrm>
              <a:off x="1076575" y="2395146"/>
              <a:ext cx="1403100" cy="709200"/>
            </a:xfrm>
            <a:prstGeom prst="diamond">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737;p39">
              <a:extLst>
                <a:ext uri="{FF2B5EF4-FFF2-40B4-BE49-F238E27FC236}">
                  <a16:creationId xmlns:a16="http://schemas.microsoft.com/office/drawing/2014/main" id="{A2E953AF-6757-4784-A756-34BFF5E58724}"/>
                </a:ext>
              </a:extLst>
            </p:cNvPr>
            <p:cNvSpPr/>
            <p:nvPr/>
          </p:nvSpPr>
          <p:spPr>
            <a:xfrm>
              <a:off x="2943323" y="2395146"/>
              <a:ext cx="1403100" cy="709200"/>
            </a:xfrm>
            <a:prstGeom prst="diamond">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738;p39">
              <a:extLst>
                <a:ext uri="{FF2B5EF4-FFF2-40B4-BE49-F238E27FC236}">
                  <a16:creationId xmlns:a16="http://schemas.microsoft.com/office/drawing/2014/main" id="{518385E1-8312-491C-917D-772F5E52C9FE}"/>
                </a:ext>
              </a:extLst>
            </p:cNvPr>
            <p:cNvSpPr/>
            <p:nvPr/>
          </p:nvSpPr>
          <p:spPr>
            <a:xfrm>
              <a:off x="4785618" y="2395146"/>
              <a:ext cx="1403100" cy="709200"/>
            </a:xfrm>
            <a:prstGeom prst="diamond">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 name="Subtitle 5">
            <a:extLst>
              <a:ext uri="{FF2B5EF4-FFF2-40B4-BE49-F238E27FC236}">
                <a16:creationId xmlns:a16="http://schemas.microsoft.com/office/drawing/2014/main" id="{ED2241A9-C4F1-4CF4-89CC-1EB5AAD6EAC3}"/>
              </a:ext>
            </a:extLst>
          </p:cNvPr>
          <p:cNvSpPr txBox="1">
            <a:spLocks/>
          </p:cNvSpPr>
          <p:nvPr/>
        </p:nvSpPr>
        <p:spPr>
          <a:xfrm>
            <a:off x="2339126" y="2175857"/>
            <a:ext cx="1116200" cy="44829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accent3"/>
              </a:buClr>
              <a:buSzPts val="2100"/>
              <a:buFont typeface="Arimo"/>
              <a:buNone/>
              <a:defRPr sz="1400" b="0" i="0" u="none" strike="noStrike" cap="none">
                <a:solidFill>
                  <a:schemeClr val="accent3"/>
                </a:solidFill>
                <a:latin typeface="Arimo"/>
                <a:ea typeface="Arimo"/>
                <a:cs typeface="Arimo"/>
                <a:sym typeface="Arimo"/>
              </a:defRPr>
            </a:lvl1pPr>
            <a:lvl2pPr marL="914400" marR="0" lvl="1" indent="-317500" algn="ctr" rtl="0">
              <a:lnSpc>
                <a:spcPct val="100000"/>
              </a:lnSpc>
              <a:spcBef>
                <a:spcPts val="0"/>
              </a:spcBef>
              <a:spcAft>
                <a:spcPts val="0"/>
              </a:spcAft>
              <a:buClr>
                <a:schemeClr val="accent3"/>
              </a:buClr>
              <a:buSzPts val="2100"/>
              <a:buFont typeface="Arimo"/>
              <a:buNone/>
              <a:defRPr sz="2100" b="0" i="0" u="none" strike="noStrike" cap="none">
                <a:solidFill>
                  <a:schemeClr val="accent3"/>
                </a:solidFill>
                <a:latin typeface="Arimo"/>
                <a:ea typeface="Arimo"/>
                <a:cs typeface="Arimo"/>
                <a:sym typeface="Arimo"/>
              </a:defRPr>
            </a:lvl2pPr>
            <a:lvl3pPr marL="1371600" marR="0" lvl="2" indent="-317500" algn="ctr" rtl="0">
              <a:lnSpc>
                <a:spcPct val="100000"/>
              </a:lnSpc>
              <a:spcBef>
                <a:spcPts val="0"/>
              </a:spcBef>
              <a:spcAft>
                <a:spcPts val="0"/>
              </a:spcAft>
              <a:buClr>
                <a:schemeClr val="accent3"/>
              </a:buClr>
              <a:buSzPts val="2100"/>
              <a:buFont typeface="Arimo"/>
              <a:buNone/>
              <a:defRPr sz="2100" b="0" i="0" u="none" strike="noStrike" cap="none">
                <a:solidFill>
                  <a:schemeClr val="accent3"/>
                </a:solidFill>
                <a:latin typeface="Arimo"/>
                <a:ea typeface="Arimo"/>
                <a:cs typeface="Arimo"/>
                <a:sym typeface="Arimo"/>
              </a:defRPr>
            </a:lvl3pPr>
            <a:lvl4pPr marL="1828800" marR="0" lvl="3" indent="-317500" algn="ctr" rtl="0">
              <a:lnSpc>
                <a:spcPct val="100000"/>
              </a:lnSpc>
              <a:spcBef>
                <a:spcPts val="0"/>
              </a:spcBef>
              <a:spcAft>
                <a:spcPts val="0"/>
              </a:spcAft>
              <a:buClr>
                <a:schemeClr val="accent3"/>
              </a:buClr>
              <a:buSzPts val="2100"/>
              <a:buFont typeface="Arimo"/>
              <a:buNone/>
              <a:defRPr sz="2100" b="0" i="0" u="none" strike="noStrike" cap="none">
                <a:solidFill>
                  <a:schemeClr val="accent3"/>
                </a:solidFill>
                <a:latin typeface="Arimo"/>
                <a:ea typeface="Arimo"/>
                <a:cs typeface="Arimo"/>
                <a:sym typeface="Arimo"/>
              </a:defRPr>
            </a:lvl4pPr>
            <a:lvl5pPr marL="2286000" marR="0" lvl="4" indent="-317500" algn="ctr" rtl="0">
              <a:lnSpc>
                <a:spcPct val="100000"/>
              </a:lnSpc>
              <a:spcBef>
                <a:spcPts val="0"/>
              </a:spcBef>
              <a:spcAft>
                <a:spcPts val="0"/>
              </a:spcAft>
              <a:buClr>
                <a:schemeClr val="accent3"/>
              </a:buClr>
              <a:buSzPts val="2100"/>
              <a:buFont typeface="Arimo"/>
              <a:buNone/>
              <a:defRPr sz="2100" b="0" i="0" u="none" strike="noStrike" cap="none">
                <a:solidFill>
                  <a:schemeClr val="accent3"/>
                </a:solidFill>
                <a:latin typeface="Arimo"/>
                <a:ea typeface="Arimo"/>
                <a:cs typeface="Arimo"/>
                <a:sym typeface="Arimo"/>
              </a:defRPr>
            </a:lvl5pPr>
            <a:lvl6pPr marL="2743200" marR="0" lvl="5" indent="-317500" algn="ctr" rtl="0">
              <a:lnSpc>
                <a:spcPct val="100000"/>
              </a:lnSpc>
              <a:spcBef>
                <a:spcPts val="0"/>
              </a:spcBef>
              <a:spcAft>
                <a:spcPts val="0"/>
              </a:spcAft>
              <a:buClr>
                <a:schemeClr val="accent3"/>
              </a:buClr>
              <a:buSzPts val="2100"/>
              <a:buFont typeface="Arimo"/>
              <a:buNone/>
              <a:defRPr sz="2100" b="0" i="0" u="none" strike="noStrike" cap="none">
                <a:solidFill>
                  <a:schemeClr val="accent3"/>
                </a:solidFill>
                <a:latin typeface="Arimo"/>
                <a:ea typeface="Arimo"/>
                <a:cs typeface="Arimo"/>
                <a:sym typeface="Arimo"/>
              </a:defRPr>
            </a:lvl6pPr>
            <a:lvl7pPr marL="3200400" marR="0" lvl="6" indent="-317500" algn="ctr" rtl="0">
              <a:lnSpc>
                <a:spcPct val="100000"/>
              </a:lnSpc>
              <a:spcBef>
                <a:spcPts val="0"/>
              </a:spcBef>
              <a:spcAft>
                <a:spcPts val="0"/>
              </a:spcAft>
              <a:buClr>
                <a:schemeClr val="accent3"/>
              </a:buClr>
              <a:buSzPts val="2100"/>
              <a:buFont typeface="Arimo"/>
              <a:buNone/>
              <a:defRPr sz="2100" b="0" i="0" u="none" strike="noStrike" cap="none">
                <a:solidFill>
                  <a:schemeClr val="accent3"/>
                </a:solidFill>
                <a:latin typeface="Arimo"/>
                <a:ea typeface="Arimo"/>
                <a:cs typeface="Arimo"/>
                <a:sym typeface="Arimo"/>
              </a:defRPr>
            </a:lvl7pPr>
            <a:lvl8pPr marL="3657600" marR="0" lvl="7" indent="-317500" algn="ctr" rtl="0">
              <a:lnSpc>
                <a:spcPct val="100000"/>
              </a:lnSpc>
              <a:spcBef>
                <a:spcPts val="0"/>
              </a:spcBef>
              <a:spcAft>
                <a:spcPts val="0"/>
              </a:spcAft>
              <a:buClr>
                <a:schemeClr val="accent3"/>
              </a:buClr>
              <a:buSzPts val="2100"/>
              <a:buFont typeface="Arimo"/>
              <a:buNone/>
              <a:defRPr sz="2100" b="0" i="0" u="none" strike="noStrike" cap="none">
                <a:solidFill>
                  <a:schemeClr val="accent3"/>
                </a:solidFill>
                <a:latin typeface="Arimo"/>
                <a:ea typeface="Arimo"/>
                <a:cs typeface="Arimo"/>
                <a:sym typeface="Arimo"/>
              </a:defRPr>
            </a:lvl8pPr>
            <a:lvl9pPr marL="4114800" marR="0" lvl="8" indent="-317500" algn="ctr" rtl="0">
              <a:lnSpc>
                <a:spcPct val="100000"/>
              </a:lnSpc>
              <a:spcBef>
                <a:spcPts val="0"/>
              </a:spcBef>
              <a:spcAft>
                <a:spcPts val="0"/>
              </a:spcAft>
              <a:buClr>
                <a:schemeClr val="accent3"/>
              </a:buClr>
              <a:buSzPts val="2100"/>
              <a:buFont typeface="Arimo"/>
              <a:buNone/>
              <a:defRPr sz="2100" b="0" i="0" u="none" strike="noStrike" cap="none">
                <a:solidFill>
                  <a:schemeClr val="accent3"/>
                </a:solidFill>
                <a:latin typeface="Arimo"/>
                <a:ea typeface="Arimo"/>
                <a:cs typeface="Arimo"/>
                <a:sym typeface="Arimo"/>
              </a:defRPr>
            </a:lvl9pPr>
          </a:lstStyle>
          <a:p>
            <a:r>
              <a:rPr lang="en-US" sz="2800"/>
              <a:t>And</a:t>
            </a:r>
            <a:endParaRPr lang="en-IN" sz="2800"/>
          </a:p>
        </p:txBody>
      </p:sp>
      <p:sp>
        <p:nvSpPr>
          <p:cNvPr id="25" name="TextBox 24">
            <a:extLst>
              <a:ext uri="{FF2B5EF4-FFF2-40B4-BE49-F238E27FC236}">
                <a16:creationId xmlns:a16="http://schemas.microsoft.com/office/drawing/2014/main" id="{19FB3751-8A7B-4816-AD3F-4C010A193738}"/>
              </a:ext>
            </a:extLst>
          </p:cNvPr>
          <p:cNvSpPr txBox="1"/>
          <p:nvPr/>
        </p:nvSpPr>
        <p:spPr>
          <a:xfrm>
            <a:off x="4572000" y="2243076"/>
            <a:ext cx="599090" cy="523220"/>
          </a:xfrm>
          <a:prstGeom prst="rect">
            <a:avLst/>
          </a:prstGeom>
          <a:noFill/>
        </p:spPr>
        <p:txBody>
          <a:bodyPr wrap="square">
            <a:spAutoFit/>
          </a:bodyPr>
          <a:lstStyle/>
          <a:p>
            <a:r>
              <a:rPr lang="en-US" sz="2800"/>
              <a:t>Or</a:t>
            </a:r>
            <a:endParaRPr lang="en-IN" sz="2800"/>
          </a:p>
        </p:txBody>
      </p:sp>
      <p:sp>
        <p:nvSpPr>
          <p:cNvPr id="26" name="Subtitle 25">
            <a:extLst>
              <a:ext uri="{FF2B5EF4-FFF2-40B4-BE49-F238E27FC236}">
                <a16:creationId xmlns:a16="http://schemas.microsoft.com/office/drawing/2014/main" id="{AF33357C-D553-4AA2-9432-A812E61BD7AB}"/>
              </a:ext>
            </a:extLst>
          </p:cNvPr>
          <p:cNvSpPr txBox="1">
            <a:spLocks noGrp="1"/>
          </p:cNvSpPr>
          <p:nvPr>
            <p:ph type="subTitle" idx="1"/>
          </p:nvPr>
        </p:nvSpPr>
        <p:spPr>
          <a:xfrm>
            <a:off x="6156603" y="2212328"/>
            <a:ext cx="890752" cy="553968"/>
          </a:xfrm>
          <a:prstGeom prst="rect">
            <a:avLst/>
          </a:prstGeom>
          <a:noFill/>
        </p:spPr>
        <p:txBody>
          <a:bodyPr wrap="square">
            <a:spAutoFit/>
          </a:bodyPr>
          <a:lstStyle/>
          <a:p>
            <a:r>
              <a:rPr lang="en-US" sz="2400" err="1"/>
              <a:t>Xor</a:t>
            </a:r>
            <a:endParaRPr lang="en-IN" sz="24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Shape 690"/>
        <p:cNvGrpSpPr/>
        <p:nvPr/>
      </p:nvGrpSpPr>
      <p:grpSpPr>
        <a:xfrm>
          <a:off x="0" y="0"/>
          <a:ext cx="0" cy="0"/>
          <a:chOff x="0" y="0"/>
          <a:chExt cx="0" cy="0"/>
        </a:xfrm>
      </p:grpSpPr>
      <p:sp>
        <p:nvSpPr>
          <p:cNvPr id="691" name="Google Shape;691;p36"/>
          <p:cNvSpPr txBox="1">
            <a:spLocks noGrp="1"/>
          </p:cNvSpPr>
          <p:nvPr>
            <p:ph type="title" idx="4"/>
          </p:nvPr>
        </p:nvSpPr>
        <p:spPr>
          <a:xfrm>
            <a:off x="2778475" y="551269"/>
            <a:ext cx="3587100" cy="602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Contents </a:t>
            </a:r>
            <a:endParaRPr/>
          </a:p>
        </p:txBody>
      </p:sp>
      <p:grpSp>
        <p:nvGrpSpPr>
          <p:cNvPr id="692" name="Google Shape;692;p36"/>
          <p:cNvGrpSpPr/>
          <p:nvPr/>
        </p:nvGrpSpPr>
        <p:grpSpPr>
          <a:xfrm>
            <a:off x="5948147" y="1777651"/>
            <a:ext cx="1118700" cy="855299"/>
            <a:chOff x="5948147" y="2006251"/>
            <a:chExt cx="1118700" cy="855299"/>
          </a:xfrm>
        </p:grpSpPr>
        <p:sp>
          <p:nvSpPr>
            <p:cNvPr id="693" name="Google Shape;693;p36"/>
            <p:cNvSpPr/>
            <p:nvPr/>
          </p:nvSpPr>
          <p:spPr>
            <a:xfrm rot="10800000" flipH="1">
              <a:off x="5948147" y="2006251"/>
              <a:ext cx="1118700" cy="565500"/>
            </a:xfrm>
            <a:prstGeom prst="diamond">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36"/>
            <p:cNvSpPr/>
            <p:nvPr/>
          </p:nvSpPr>
          <p:spPr>
            <a:xfrm rot="10800000" flipH="1">
              <a:off x="5948147" y="2296050"/>
              <a:ext cx="1118700" cy="565500"/>
            </a:xfrm>
            <a:prstGeom prst="diamond">
              <a:avLst/>
            </a:prstGeom>
            <a:no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 name="Google Shape;695;p36"/>
          <p:cNvGrpSpPr/>
          <p:nvPr/>
        </p:nvGrpSpPr>
        <p:grpSpPr>
          <a:xfrm>
            <a:off x="2077154" y="1777651"/>
            <a:ext cx="1127918" cy="907743"/>
            <a:chOff x="2077154" y="2006251"/>
            <a:chExt cx="1127918" cy="907743"/>
          </a:xfrm>
        </p:grpSpPr>
        <p:sp>
          <p:nvSpPr>
            <p:cNvPr id="696" name="Google Shape;696;p36"/>
            <p:cNvSpPr/>
            <p:nvPr/>
          </p:nvSpPr>
          <p:spPr>
            <a:xfrm>
              <a:off x="2077154" y="2348494"/>
              <a:ext cx="1118700" cy="565500"/>
            </a:xfrm>
            <a:prstGeom prst="diamond">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36"/>
            <p:cNvSpPr/>
            <p:nvPr/>
          </p:nvSpPr>
          <p:spPr>
            <a:xfrm>
              <a:off x="2086372" y="2006251"/>
              <a:ext cx="1118700" cy="565500"/>
            </a:xfrm>
            <a:prstGeom prst="diamond">
              <a:avLst/>
            </a:prstGeom>
            <a:no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8" name="Google Shape;698;p36"/>
          <p:cNvSpPr txBox="1">
            <a:spLocks noGrp="1"/>
          </p:cNvSpPr>
          <p:nvPr>
            <p:ph type="subTitle" idx="1"/>
          </p:nvPr>
        </p:nvSpPr>
        <p:spPr>
          <a:xfrm>
            <a:off x="701368" y="3094833"/>
            <a:ext cx="4380347" cy="717675"/>
          </a:xfrm>
          <a:prstGeom prst="rect">
            <a:avLst/>
          </a:prstGeom>
        </p:spPr>
        <p:txBody>
          <a:bodyPr spcFirstLastPara="1" wrap="square" lIns="91425" tIns="91425" rIns="91425" bIns="91425" anchor="t" anchorCtr="0">
            <a:noAutofit/>
          </a:bodyPr>
          <a:lstStyle/>
          <a:p>
            <a:pPr lvl="0" algn="l" rtl="0">
              <a:spcBef>
                <a:spcPts val="0"/>
              </a:spcBef>
              <a:spcAft>
                <a:spcPts val="0"/>
              </a:spcAft>
              <a:buClr>
                <a:schemeClr val="dk1"/>
              </a:buClr>
              <a:buSzPts val="1400"/>
              <a:buFont typeface="Wingdings" panose="05000000000000000000" pitchFamily="2" charset="2"/>
              <a:buChar char="q"/>
            </a:pPr>
            <a:r>
              <a:rPr lang="en-US" sz="2000">
                <a:solidFill>
                  <a:schemeClr val="accent6"/>
                </a:solidFill>
              </a:rPr>
              <a:t>Implementing a Hack Computer </a:t>
            </a:r>
            <a:endParaRPr sz="2000">
              <a:solidFill>
                <a:schemeClr val="accent6"/>
              </a:solidFill>
            </a:endParaRPr>
          </a:p>
        </p:txBody>
      </p:sp>
      <p:sp>
        <p:nvSpPr>
          <p:cNvPr id="699" name="Google Shape;699;p36"/>
          <p:cNvSpPr txBox="1">
            <a:spLocks noGrp="1"/>
          </p:cNvSpPr>
          <p:nvPr>
            <p:ph type="title"/>
          </p:nvPr>
        </p:nvSpPr>
        <p:spPr>
          <a:xfrm>
            <a:off x="1609721" y="2632290"/>
            <a:ext cx="2058600" cy="460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Part A</a:t>
            </a:r>
            <a:endParaRPr/>
          </a:p>
        </p:txBody>
      </p:sp>
      <p:sp>
        <p:nvSpPr>
          <p:cNvPr id="700" name="Google Shape;700;p36"/>
          <p:cNvSpPr txBox="1">
            <a:spLocks noGrp="1"/>
          </p:cNvSpPr>
          <p:nvPr>
            <p:ph type="title" idx="2"/>
          </p:nvPr>
        </p:nvSpPr>
        <p:spPr>
          <a:xfrm>
            <a:off x="5478188" y="2682296"/>
            <a:ext cx="2058600" cy="460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Part B</a:t>
            </a:r>
            <a:endParaRPr/>
          </a:p>
        </p:txBody>
      </p:sp>
      <p:sp>
        <p:nvSpPr>
          <p:cNvPr id="701" name="Google Shape;701;p36"/>
          <p:cNvSpPr txBox="1">
            <a:spLocks noGrp="1"/>
          </p:cNvSpPr>
          <p:nvPr>
            <p:ph type="subTitle" idx="3"/>
          </p:nvPr>
        </p:nvSpPr>
        <p:spPr>
          <a:xfrm>
            <a:off x="5396851" y="3146639"/>
            <a:ext cx="3192243" cy="1032000"/>
          </a:xfrm>
          <a:prstGeom prst="rect">
            <a:avLst/>
          </a:prstGeom>
        </p:spPr>
        <p:txBody>
          <a:bodyPr spcFirstLastPara="1" wrap="square" lIns="91425" tIns="91425" rIns="91425" bIns="91425" anchor="t" anchorCtr="0">
            <a:noAutofit/>
          </a:bodyPr>
          <a:lstStyle/>
          <a:p>
            <a:pPr>
              <a:buClr>
                <a:schemeClr val="dk1"/>
              </a:buClr>
              <a:buFont typeface="Wingdings" panose="05000000000000000000" pitchFamily="2" charset="2"/>
              <a:buChar char="q"/>
            </a:pPr>
            <a:r>
              <a:rPr lang="en-US" sz="2000">
                <a:solidFill>
                  <a:schemeClr val="dk1"/>
                </a:solidFill>
              </a:rPr>
              <a:t>16 Bit Parallel Adder</a:t>
            </a:r>
            <a:endParaRPr sz="2000">
              <a:solidFill>
                <a:schemeClr val="dk1"/>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D04130-5917-4FAD-B0E8-69EAFF217535}"/>
              </a:ext>
            </a:extLst>
          </p:cNvPr>
          <p:cNvSpPr>
            <a:spLocks noGrp="1"/>
          </p:cNvSpPr>
          <p:nvPr>
            <p:ph type="title"/>
          </p:nvPr>
        </p:nvSpPr>
        <p:spPr>
          <a:xfrm>
            <a:off x="494591" y="255137"/>
            <a:ext cx="7823400" cy="572700"/>
          </a:xfrm>
        </p:spPr>
        <p:txBody>
          <a:bodyPr/>
          <a:lstStyle/>
          <a:p>
            <a:r>
              <a:rPr lang="en-US"/>
              <a:t>Steps to do…….</a:t>
            </a:r>
            <a:endParaRPr lang="en-IN"/>
          </a:p>
        </p:txBody>
      </p:sp>
      <p:pic>
        <p:nvPicPr>
          <p:cNvPr id="8" name="Picture 7">
            <a:extLst>
              <a:ext uri="{FF2B5EF4-FFF2-40B4-BE49-F238E27FC236}">
                <a16:creationId xmlns:a16="http://schemas.microsoft.com/office/drawing/2014/main" id="{79D42293-AAC8-45FD-BFFA-D1258AF818CD}"/>
              </a:ext>
            </a:extLst>
          </p:cNvPr>
          <p:cNvPicPr>
            <a:picLocks noChangeAspect="1"/>
          </p:cNvPicPr>
          <p:nvPr/>
        </p:nvPicPr>
        <p:blipFill>
          <a:blip r:embed="rId2"/>
          <a:stretch>
            <a:fillRect/>
          </a:stretch>
        </p:blipFill>
        <p:spPr>
          <a:xfrm>
            <a:off x="605802" y="1603903"/>
            <a:ext cx="7936421" cy="2838352"/>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389186479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26FC27-4870-49D3-AC1C-4A4DAAAC4E2C}"/>
              </a:ext>
            </a:extLst>
          </p:cNvPr>
          <p:cNvSpPr>
            <a:spLocks noGrp="1"/>
          </p:cNvSpPr>
          <p:nvPr>
            <p:ph type="title"/>
          </p:nvPr>
        </p:nvSpPr>
        <p:spPr>
          <a:xfrm>
            <a:off x="187056" y="116938"/>
            <a:ext cx="1465969" cy="454370"/>
          </a:xfrm>
        </p:spPr>
        <p:txBody>
          <a:bodyPr/>
          <a:lstStyle/>
          <a:p>
            <a:r>
              <a:rPr lang="en-US"/>
              <a:t>Nand gate :</a:t>
            </a:r>
            <a:endParaRPr lang="en-IN"/>
          </a:p>
        </p:txBody>
      </p:sp>
      <p:pic>
        <p:nvPicPr>
          <p:cNvPr id="5" name="Picture 4">
            <a:extLst>
              <a:ext uri="{FF2B5EF4-FFF2-40B4-BE49-F238E27FC236}">
                <a16:creationId xmlns:a16="http://schemas.microsoft.com/office/drawing/2014/main" id="{9D5B7D96-F544-49C3-904E-1213F219666B}"/>
              </a:ext>
            </a:extLst>
          </p:cNvPr>
          <p:cNvPicPr>
            <a:picLocks noChangeAspect="1"/>
          </p:cNvPicPr>
          <p:nvPr/>
        </p:nvPicPr>
        <p:blipFill>
          <a:blip r:embed="rId2"/>
          <a:stretch>
            <a:fillRect/>
          </a:stretch>
        </p:blipFill>
        <p:spPr>
          <a:xfrm>
            <a:off x="339811" y="1465948"/>
            <a:ext cx="3411026" cy="125871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7" name="Picture 6">
            <a:extLst>
              <a:ext uri="{FF2B5EF4-FFF2-40B4-BE49-F238E27FC236}">
                <a16:creationId xmlns:a16="http://schemas.microsoft.com/office/drawing/2014/main" id="{D0A51158-0005-48E0-8E00-4B862757CD7B}"/>
              </a:ext>
            </a:extLst>
          </p:cNvPr>
          <p:cNvPicPr>
            <a:picLocks noChangeAspect="1"/>
          </p:cNvPicPr>
          <p:nvPr/>
        </p:nvPicPr>
        <p:blipFill>
          <a:blip r:embed="rId3"/>
          <a:stretch>
            <a:fillRect/>
          </a:stretch>
        </p:blipFill>
        <p:spPr>
          <a:xfrm>
            <a:off x="4523474" y="1404164"/>
            <a:ext cx="3248025" cy="20955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8" name="TextBox 7">
            <a:extLst>
              <a:ext uri="{FF2B5EF4-FFF2-40B4-BE49-F238E27FC236}">
                <a16:creationId xmlns:a16="http://schemas.microsoft.com/office/drawing/2014/main" id="{D0D69059-560C-49F7-A0C5-CBDEDE68505F}"/>
              </a:ext>
            </a:extLst>
          </p:cNvPr>
          <p:cNvSpPr txBox="1"/>
          <p:nvPr/>
        </p:nvSpPr>
        <p:spPr>
          <a:xfrm>
            <a:off x="5609967" y="3499664"/>
            <a:ext cx="1779373" cy="307777"/>
          </a:xfrm>
          <a:prstGeom prst="rect">
            <a:avLst/>
          </a:prstGeom>
          <a:noFill/>
        </p:spPr>
        <p:txBody>
          <a:bodyPr wrap="square" rtlCol="0">
            <a:spAutoFit/>
          </a:bodyPr>
          <a:lstStyle/>
          <a:p>
            <a:r>
              <a:rPr lang="en-US"/>
              <a:t>Truth table</a:t>
            </a:r>
            <a:endParaRPr lang="en-IN"/>
          </a:p>
        </p:txBody>
      </p:sp>
    </p:spTree>
    <p:extLst>
      <p:ext uri="{BB962C8B-B14F-4D97-AF65-F5344CB8AC3E}">
        <p14:creationId xmlns:p14="http://schemas.microsoft.com/office/powerpoint/2010/main" val="377638815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A9E8C-25CD-4B1A-95D3-0D0BC608A66B}"/>
              </a:ext>
            </a:extLst>
          </p:cNvPr>
          <p:cNvSpPr>
            <a:spLocks noGrp="1"/>
          </p:cNvSpPr>
          <p:nvPr>
            <p:ph type="title"/>
          </p:nvPr>
        </p:nvSpPr>
        <p:spPr>
          <a:xfrm>
            <a:off x="0" y="201799"/>
            <a:ext cx="1360936" cy="491441"/>
          </a:xfrm>
        </p:spPr>
        <p:txBody>
          <a:bodyPr/>
          <a:lstStyle/>
          <a:p>
            <a:r>
              <a:rPr lang="en-US"/>
              <a:t>Not gate:</a:t>
            </a:r>
            <a:endParaRPr lang="en-IN"/>
          </a:p>
        </p:txBody>
      </p:sp>
      <p:pic>
        <p:nvPicPr>
          <p:cNvPr id="5" name="Picture 4">
            <a:extLst>
              <a:ext uri="{FF2B5EF4-FFF2-40B4-BE49-F238E27FC236}">
                <a16:creationId xmlns:a16="http://schemas.microsoft.com/office/drawing/2014/main" id="{FF477467-3FF6-4CFE-BEC8-55E4C4DB2358}"/>
              </a:ext>
            </a:extLst>
          </p:cNvPr>
          <p:cNvPicPr>
            <a:picLocks noChangeAspect="1"/>
          </p:cNvPicPr>
          <p:nvPr/>
        </p:nvPicPr>
        <p:blipFill>
          <a:blip r:embed="rId2"/>
          <a:stretch>
            <a:fillRect/>
          </a:stretch>
        </p:blipFill>
        <p:spPr>
          <a:xfrm>
            <a:off x="5860897" y="1700277"/>
            <a:ext cx="3120331" cy="206853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Picture 6">
            <a:extLst>
              <a:ext uri="{FF2B5EF4-FFF2-40B4-BE49-F238E27FC236}">
                <a16:creationId xmlns:a16="http://schemas.microsoft.com/office/drawing/2014/main" id="{0A0FADB1-0536-4E22-8312-90D45095FA6B}"/>
              </a:ext>
            </a:extLst>
          </p:cNvPr>
          <p:cNvPicPr>
            <a:picLocks noChangeAspect="1"/>
          </p:cNvPicPr>
          <p:nvPr/>
        </p:nvPicPr>
        <p:blipFill>
          <a:blip r:embed="rId3"/>
          <a:stretch>
            <a:fillRect/>
          </a:stretch>
        </p:blipFill>
        <p:spPr>
          <a:xfrm>
            <a:off x="162772" y="1419822"/>
            <a:ext cx="1967521" cy="96447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9" name="Picture 8">
            <a:extLst>
              <a:ext uri="{FF2B5EF4-FFF2-40B4-BE49-F238E27FC236}">
                <a16:creationId xmlns:a16="http://schemas.microsoft.com/office/drawing/2014/main" id="{172AF24C-9DA6-441F-9DC9-97C29B750F7D}"/>
              </a:ext>
            </a:extLst>
          </p:cNvPr>
          <p:cNvPicPr>
            <a:picLocks noChangeAspect="1"/>
          </p:cNvPicPr>
          <p:nvPr/>
        </p:nvPicPr>
        <p:blipFill>
          <a:blip r:embed="rId4"/>
          <a:stretch>
            <a:fillRect/>
          </a:stretch>
        </p:blipFill>
        <p:spPr>
          <a:xfrm>
            <a:off x="2789831" y="1902058"/>
            <a:ext cx="2150333" cy="791952"/>
          </a:xfrm>
          <a:prstGeom prst="rect">
            <a:avLst/>
          </a:prstGeom>
        </p:spPr>
      </p:pic>
      <p:pic>
        <p:nvPicPr>
          <p:cNvPr id="11" name="Picture 10">
            <a:extLst>
              <a:ext uri="{FF2B5EF4-FFF2-40B4-BE49-F238E27FC236}">
                <a16:creationId xmlns:a16="http://schemas.microsoft.com/office/drawing/2014/main" id="{48ABB268-F2FD-4733-8ADD-02BA244D86AD}"/>
              </a:ext>
            </a:extLst>
          </p:cNvPr>
          <p:cNvPicPr>
            <a:picLocks noChangeAspect="1"/>
          </p:cNvPicPr>
          <p:nvPr/>
        </p:nvPicPr>
        <p:blipFill>
          <a:blip r:embed="rId5"/>
          <a:stretch>
            <a:fillRect/>
          </a:stretch>
        </p:blipFill>
        <p:spPr>
          <a:xfrm>
            <a:off x="146226" y="2790933"/>
            <a:ext cx="2066241" cy="78827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2" name="TextBox 11">
            <a:extLst>
              <a:ext uri="{FF2B5EF4-FFF2-40B4-BE49-F238E27FC236}">
                <a16:creationId xmlns:a16="http://schemas.microsoft.com/office/drawing/2014/main" id="{EFA23F3B-18A5-44EC-8B19-1717B7D10736}"/>
              </a:ext>
            </a:extLst>
          </p:cNvPr>
          <p:cNvSpPr txBox="1"/>
          <p:nvPr/>
        </p:nvSpPr>
        <p:spPr>
          <a:xfrm>
            <a:off x="7112251" y="3958978"/>
            <a:ext cx="1046830" cy="307777"/>
          </a:xfrm>
          <a:prstGeom prst="rect">
            <a:avLst/>
          </a:prstGeom>
          <a:noFill/>
        </p:spPr>
        <p:txBody>
          <a:bodyPr wrap="square" rtlCol="0">
            <a:spAutoFit/>
          </a:bodyPr>
          <a:lstStyle/>
          <a:p>
            <a:r>
              <a:rPr lang="en-US"/>
              <a:t>HDL FILE</a:t>
            </a:r>
            <a:endParaRPr lang="en-IN"/>
          </a:p>
        </p:txBody>
      </p:sp>
      <p:sp>
        <p:nvSpPr>
          <p:cNvPr id="14" name="TextBox 13">
            <a:extLst>
              <a:ext uri="{FF2B5EF4-FFF2-40B4-BE49-F238E27FC236}">
                <a16:creationId xmlns:a16="http://schemas.microsoft.com/office/drawing/2014/main" id="{C18FD850-754C-4000-8DD9-2E1A1FC121C3}"/>
              </a:ext>
            </a:extLst>
          </p:cNvPr>
          <p:cNvSpPr txBox="1"/>
          <p:nvPr/>
        </p:nvSpPr>
        <p:spPr>
          <a:xfrm>
            <a:off x="3283104" y="2863007"/>
            <a:ext cx="4572000" cy="307777"/>
          </a:xfrm>
          <a:prstGeom prst="rect">
            <a:avLst/>
          </a:prstGeom>
          <a:noFill/>
        </p:spPr>
        <p:txBody>
          <a:bodyPr wrap="square">
            <a:spAutoFit/>
          </a:bodyPr>
          <a:lstStyle/>
          <a:p>
            <a:r>
              <a:rPr lang="en-US"/>
              <a:t>Truth table</a:t>
            </a:r>
            <a:endParaRPr lang="en-IN"/>
          </a:p>
        </p:txBody>
      </p:sp>
    </p:spTree>
    <p:extLst>
      <p:ext uri="{BB962C8B-B14F-4D97-AF65-F5344CB8AC3E}">
        <p14:creationId xmlns:p14="http://schemas.microsoft.com/office/powerpoint/2010/main" val="11633532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2FFC0A-EAFF-4F3E-A421-409AA8F3B5EC}"/>
              </a:ext>
            </a:extLst>
          </p:cNvPr>
          <p:cNvSpPr>
            <a:spLocks noGrp="1"/>
          </p:cNvSpPr>
          <p:nvPr>
            <p:ph type="title"/>
          </p:nvPr>
        </p:nvSpPr>
        <p:spPr>
          <a:xfrm>
            <a:off x="133377" y="104634"/>
            <a:ext cx="1374614" cy="465300"/>
          </a:xfrm>
        </p:spPr>
        <p:txBody>
          <a:bodyPr/>
          <a:lstStyle/>
          <a:p>
            <a:r>
              <a:rPr lang="en-US"/>
              <a:t>And gate :</a:t>
            </a:r>
            <a:endParaRPr lang="en-IN"/>
          </a:p>
        </p:txBody>
      </p:sp>
      <p:pic>
        <p:nvPicPr>
          <p:cNvPr id="5" name="Picture 4">
            <a:extLst>
              <a:ext uri="{FF2B5EF4-FFF2-40B4-BE49-F238E27FC236}">
                <a16:creationId xmlns:a16="http://schemas.microsoft.com/office/drawing/2014/main" id="{95EB5CC3-371A-441E-A4D6-D3F180AC7320}"/>
              </a:ext>
            </a:extLst>
          </p:cNvPr>
          <p:cNvPicPr>
            <a:picLocks noChangeAspect="1"/>
          </p:cNvPicPr>
          <p:nvPr/>
        </p:nvPicPr>
        <p:blipFill>
          <a:blip r:embed="rId2"/>
          <a:stretch>
            <a:fillRect/>
          </a:stretch>
        </p:blipFill>
        <p:spPr>
          <a:xfrm>
            <a:off x="5748752" y="1596780"/>
            <a:ext cx="3237449" cy="227820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3" name="Picture 12">
            <a:extLst>
              <a:ext uri="{FF2B5EF4-FFF2-40B4-BE49-F238E27FC236}">
                <a16:creationId xmlns:a16="http://schemas.microsoft.com/office/drawing/2014/main" id="{317268B3-98D7-4686-A364-FCF781A480C3}"/>
              </a:ext>
            </a:extLst>
          </p:cNvPr>
          <p:cNvPicPr>
            <a:picLocks noChangeAspect="1"/>
          </p:cNvPicPr>
          <p:nvPr/>
        </p:nvPicPr>
        <p:blipFill>
          <a:blip r:embed="rId3"/>
          <a:stretch>
            <a:fillRect/>
          </a:stretch>
        </p:blipFill>
        <p:spPr>
          <a:xfrm>
            <a:off x="3060086" y="1520163"/>
            <a:ext cx="2207488" cy="1379680"/>
          </a:xfrm>
          <a:prstGeom prst="rect">
            <a:avLst/>
          </a:prstGeom>
        </p:spPr>
      </p:pic>
      <p:sp>
        <p:nvSpPr>
          <p:cNvPr id="14" name="TextBox 13">
            <a:extLst>
              <a:ext uri="{FF2B5EF4-FFF2-40B4-BE49-F238E27FC236}">
                <a16:creationId xmlns:a16="http://schemas.microsoft.com/office/drawing/2014/main" id="{CD38DACE-BBEF-41C2-965B-2B48FE707036}"/>
              </a:ext>
            </a:extLst>
          </p:cNvPr>
          <p:cNvSpPr txBox="1"/>
          <p:nvPr/>
        </p:nvSpPr>
        <p:spPr>
          <a:xfrm>
            <a:off x="6772867" y="4099035"/>
            <a:ext cx="1046830" cy="307777"/>
          </a:xfrm>
          <a:prstGeom prst="rect">
            <a:avLst/>
          </a:prstGeom>
          <a:noFill/>
        </p:spPr>
        <p:txBody>
          <a:bodyPr wrap="square" rtlCol="0">
            <a:spAutoFit/>
          </a:bodyPr>
          <a:lstStyle/>
          <a:p>
            <a:r>
              <a:rPr lang="en-US"/>
              <a:t>HDL FILE</a:t>
            </a:r>
            <a:endParaRPr lang="en-IN"/>
          </a:p>
        </p:txBody>
      </p:sp>
      <p:pic>
        <p:nvPicPr>
          <p:cNvPr id="16" name="Picture 15">
            <a:extLst>
              <a:ext uri="{FF2B5EF4-FFF2-40B4-BE49-F238E27FC236}">
                <a16:creationId xmlns:a16="http://schemas.microsoft.com/office/drawing/2014/main" id="{04125FFB-BC74-4BD4-BB9A-2E556F28DB76}"/>
              </a:ext>
            </a:extLst>
          </p:cNvPr>
          <p:cNvPicPr>
            <a:picLocks noChangeAspect="1"/>
          </p:cNvPicPr>
          <p:nvPr/>
        </p:nvPicPr>
        <p:blipFill>
          <a:blip r:embed="rId4"/>
          <a:stretch>
            <a:fillRect/>
          </a:stretch>
        </p:blipFill>
        <p:spPr>
          <a:xfrm>
            <a:off x="157800" y="2860882"/>
            <a:ext cx="2463242" cy="73449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8" name="Picture 17">
            <a:extLst>
              <a:ext uri="{FF2B5EF4-FFF2-40B4-BE49-F238E27FC236}">
                <a16:creationId xmlns:a16="http://schemas.microsoft.com/office/drawing/2014/main" id="{C4422A20-E9AA-4112-B230-6E5C93C964F4}"/>
              </a:ext>
            </a:extLst>
          </p:cNvPr>
          <p:cNvPicPr>
            <a:picLocks noChangeAspect="1"/>
          </p:cNvPicPr>
          <p:nvPr/>
        </p:nvPicPr>
        <p:blipFill>
          <a:blip r:embed="rId5"/>
          <a:stretch>
            <a:fillRect/>
          </a:stretch>
        </p:blipFill>
        <p:spPr>
          <a:xfrm>
            <a:off x="133377" y="1520163"/>
            <a:ext cx="2445531" cy="98831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22" name="TextBox 21">
            <a:extLst>
              <a:ext uri="{FF2B5EF4-FFF2-40B4-BE49-F238E27FC236}">
                <a16:creationId xmlns:a16="http://schemas.microsoft.com/office/drawing/2014/main" id="{D8CB2FAE-B5CF-481A-8C98-85211E77F6C5}"/>
              </a:ext>
            </a:extLst>
          </p:cNvPr>
          <p:cNvSpPr txBox="1"/>
          <p:nvPr/>
        </p:nvSpPr>
        <p:spPr>
          <a:xfrm>
            <a:off x="3567610" y="2913208"/>
            <a:ext cx="4997668" cy="307777"/>
          </a:xfrm>
          <a:prstGeom prst="rect">
            <a:avLst/>
          </a:prstGeom>
          <a:noFill/>
        </p:spPr>
        <p:txBody>
          <a:bodyPr wrap="square">
            <a:spAutoFit/>
          </a:bodyPr>
          <a:lstStyle/>
          <a:p>
            <a:r>
              <a:rPr lang="en-US"/>
              <a:t>Truth table</a:t>
            </a:r>
            <a:endParaRPr lang="en-IN"/>
          </a:p>
        </p:txBody>
      </p:sp>
    </p:spTree>
    <p:extLst>
      <p:ext uri="{BB962C8B-B14F-4D97-AF65-F5344CB8AC3E}">
        <p14:creationId xmlns:p14="http://schemas.microsoft.com/office/powerpoint/2010/main" val="359461301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C590C3-8035-427B-9DA2-EA42CD4BC81E}"/>
              </a:ext>
            </a:extLst>
          </p:cNvPr>
          <p:cNvSpPr>
            <a:spLocks noGrp="1"/>
          </p:cNvSpPr>
          <p:nvPr>
            <p:ph type="title"/>
          </p:nvPr>
        </p:nvSpPr>
        <p:spPr>
          <a:xfrm>
            <a:off x="260337" y="546527"/>
            <a:ext cx="1470454" cy="472905"/>
          </a:xfrm>
        </p:spPr>
        <p:txBody>
          <a:bodyPr/>
          <a:lstStyle/>
          <a:p>
            <a:r>
              <a:rPr lang="en-US" sz="2800" err="1"/>
              <a:t>Xor</a:t>
            </a:r>
            <a:r>
              <a:rPr lang="en-US" sz="2800"/>
              <a:t> gate </a:t>
            </a:r>
            <a:endParaRPr lang="en-IN" sz="2800"/>
          </a:p>
        </p:txBody>
      </p:sp>
      <p:pic>
        <p:nvPicPr>
          <p:cNvPr id="5" name="Picture 4">
            <a:extLst>
              <a:ext uri="{FF2B5EF4-FFF2-40B4-BE49-F238E27FC236}">
                <a16:creationId xmlns:a16="http://schemas.microsoft.com/office/drawing/2014/main" id="{6121FAF5-0C6D-437D-BF5E-269A018AB32E}"/>
              </a:ext>
            </a:extLst>
          </p:cNvPr>
          <p:cNvPicPr>
            <a:picLocks noChangeAspect="1"/>
          </p:cNvPicPr>
          <p:nvPr/>
        </p:nvPicPr>
        <p:blipFill>
          <a:blip r:embed="rId2"/>
          <a:stretch>
            <a:fillRect/>
          </a:stretch>
        </p:blipFill>
        <p:spPr>
          <a:xfrm>
            <a:off x="3008541" y="1574749"/>
            <a:ext cx="2329801" cy="1403779"/>
          </a:xfrm>
          <a:prstGeom prst="rect">
            <a:avLst/>
          </a:prstGeom>
        </p:spPr>
      </p:pic>
      <p:pic>
        <p:nvPicPr>
          <p:cNvPr id="7" name="Picture 6">
            <a:extLst>
              <a:ext uri="{FF2B5EF4-FFF2-40B4-BE49-F238E27FC236}">
                <a16:creationId xmlns:a16="http://schemas.microsoft.com/office/drawing/2014/main" id="{4AF7BA90-79A9-4C75-BD23-23FCF8A9DAE6}"/>
              </a:ext>
            </a:extLst>
          </p:cNvPr>
          <p:cNvPicPr>
            <a:picLocks noChangeAspect="1"/>
          </p:cNvPicPr>
          <p:nvPr/>
        </p:nvPicPr>
        <p:blipFill>
          <a:blip r:embed="rId3"/>
          <a:stretch>
            <a:fillRect/>
          </a:stretch>
        </p:blipFill>
        <p:spPr>
          <a:xfrm>
            <a:off x="5625461" y="1636532"/>
            <a:ext cx="3340911" cy="246591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9" name="Picture 8">
            <a:extLst>
              <a:ext uri="{FF2B5EF4-FFF2-40B4-BE49-F238E27FC236}">
                <a16:creationId xmlns:a16="http://schemas.microsoft.com/office/drawing/2014/main" id="{7558175D-B84A-4A04-8D31-261C1EFD19C6}"/>
              </a:ext>
            </a:extLst>
          </p:cNvPr>
          <p:cNvPicPr>
            <a:picLocks noChangeAspect="1"/>
          </p:cNvPicPr>
          <p:nvPr/>
        </p:nvPicPr>
        <p:blipFill>
          <a:blip r:embed="rId4"/>
          <a:stretch>
            <a:fillRect/>
          </a:stretch>
        </p:blipFill>
        <p:spPr>
          <a:xfrm>
            <a:off x="322120" y="2863858"/>
            <a:ext cx="2349875" cy="81683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1" name="Picture 10">
            <a:extLst>
              <a:ext uri="{FF2B5EF4-FFF2-40B4-BE49-F238E27FC236}">
                <a16:creationId xmlns:a16="http://schemas.microsoft.com/office/drawing/2014/main" id="{DD9EB2E8-A734-42A1-9143-6DD40AF11096}"/>
              </a:ext>
            </a:extLst>
          </p:cNvPr>
          <p:cNvPicPr>
            <a:picLocks noChangeAspect="1"/>
          </p:cNvPicPr>
          <p:nvPr/>
        </p:nvPicPr>
        <p:blipFill>
          <a:blip r:embed="rId5"/>
          <a:stretch>
            <a:fillRect/>
          </a:stretch>
        </p:blipFill>
        <p:spPr>
          <a:xfrm>
            <a:off x="322120" y="1574749"/>
            <a:ext cx="2149231" cy="98695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2" name="TextBox 11">
            <a:extLst>
              <a:ext uri="{FF2B5EF4-FFF2-40B4-BE49-F238E27FC236}">
                <a16:creationId xmlns:a16="http://schemas.microsoft.com/office/drawing/2014/main" id="{F671346C-05BC-4B79-9FC3-51E2FD4546D2}"/>
              </a:ext>
            </a:extLst>
          </p:cNvPr>
          <p:cNvSpPr txBox="1"/>
          <p:nvPr/>
        </p:nvSpPr>
        <p:spPr>
          <a:xfrm>
            <a:off x="6692122" y="4249361"/>
            <a:ext cx="1046830" cy="307777"/>
          </a:xfrm>
          <a:prstGeom prst="rect">
            <a:avLst/>
          </a:prstGeom>
          <a:noFill/>
        </p:spPr>
        <p:txBody>
          <a:bodyPr wrap="square" rtlCol="0">
            <a:spAutoFit/>
          </a:bodyPr>
          <a:lstStyle/>
          <a:p>
            <a:r>
              <a:rPr lang="en-US"/>
              <a:t>HDL FILE</a:t>
            </a:r>
            <a:endParaRPr lang="en-IN"/>
          </a:p>
        </p:txBody>
      </p:sp>
      <p:sp>
        <p:nvSpPr>
          <p:cNvPr id="13" name="TextBox 12">
            <a:extLst>
              <a:ext uri="{FF2B5EF4-FFF2-40B4-BE49-F238E27FC236}">
                <a16:creationId xmlns:a16="http://schemas.microsoft.com/office/drawing/2014/main" id="{65E84862-F96A-47E5-AD3E-783B2327EEEE}"/>
              </a:ext>
            </a:extLst>
          </p:cNvPr>
          <p:cNvSpPr txBox="1"/>
          <p:nvPr/>
        </p:nvSpPr>
        <p:spPr>
          <a:xfrm>
            <a:off x="3459892" y="3118385"/>
            <a:ext cx="1834978" cy="307777"/>
          </a:xfrm>
          <a:prstGeom prst="rect">
            <a:avLst/>
          </a:prstGeom>
          <a:noFill/>
        </p:spPr>
        <p:txBody>
          <a:bodyPr wrap="square" rtlCol="0">
            <a:spAutoFit/>
          </a:bodyPr>
          <a:lstStyle/>
          <a:p>
            <a:r>
              <a:rPr lang="en-US"/>
              <a:t>Truth Table</a:t>
            </a:r>
            <a:endParaRPr lang="en-IN"/>
          </a:p>
        </p:txBody>
      </p:sp>
    </p:spTree>
    <p:extLst>
      <p:ext uri="{BB962C8B-B14F-4D97-AF65-F5344CB8AC3E}">
        <p14:creationId xmlns:p14="http://schemas.microsoft.com/office/powerpoint/2010/main" val="328351423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06A1E7-3B60-4383-A4D4-0437F6EB2600}"/>
              </a:ext>
            </a:extLst>
          </p:cNvPr>
          <p:cNvSpPr>
            <a:spLocks noGrp="1"/>
          </p:cNvSpPr>
          <p:nvPr>
            <p:ph type="title"/>
          </p:nvPr>
        </p:nvSpPr>
        <p:spPr>
          <a:xfrm>
            <a:off x="96586" y="515635"/>
            <a:ext cx="1445741" cy="534690"/>
          </a:xfrm>
        </p:spPr>
        <p:txBody>
          <a:bodyPr/>
          <a:lstStyle/>
          <a:p>
            <a:r>
              <a:rPr lang="en-US" sz="2800"/>
              <a:t>Or gate </a:t>
            </a:r>
            <a:endParaRPr lang="en-IN" sz="2800"/>
          </a:p>
        </p:txBody>
      </p:sp>
      <p:pic>
        <p:nvPicPr>
          <p:cNvPr id="5" name="Picture 4">
            <a:extLst>
              <a:ext uri="{FF2B5EF4-FFF2-40B4-BE49-F238E27FC236}">
                <a16:creationId xmlns:a16="http://schemas.microsoft.com/office/drawing/2014/main" id="{86AA33FF-CF98-445C-8313-AC8E9371F99B}"/>
              </a:ext>
            </a:extLst>
          </p:cNvPr>
          <p:cNvPicPr>
            <a:picLocks noChangeAspect="1"/>
          </p:cNvPicPr>
          <p:nvPr/>
        </p:nvPicPr>
        <p:blipFill>
          <a:blip r:embed="rId2"/>
          <a:stretch>
            <a:fillRect/>
          </a:stretch>
        </p:blipFill>
        <p:spPr>
          <a:xfrm>
            <a:off x="2638178" y="1549039"/>
            <a:ext cx="2553811" cy="1697253"/>
          </a:xfrm>
          <a:prstGeom prst="rect">
            <a:avLst/>
          </a:prstGeom>
        </p:spPr>
      </p:pic>
      <p:pic>
        <p:nvPicPr>
          <p:cNvPr id="7" name="Picture 6">
            <a:extLst>
              <a:ext uri="{FF2B5EF4-FFF2-40B4-BE49-F238E27FC236}">
                <a16:creationId xmlns:a16="http://schemas.microsoft.com/office/drawing/2014/main" id="{77BF15AD-8C32-4680-92F8-D2C7D28F7B00}"/>
              </a:ext>
            </a:extLst>
          </p:cNvPr>
          <p:cNvPicPr>
            <a:picLocks noChangeAspect="1"/>
          </p:cNvPicPr>
          <p:nvPr/>
        </p:nvPicPr>
        <p:blipFill>
          <a:blip r:embed="rId3"/>
          <a:stretch>
            <a:fillRect/>
          </a:stretch>
        </p:blipFill>
        <p:spPr>
          <a:xfrm>
            <a:off x="5443178" y="1597883"/>
            <a:ext cx="3560903" cy="208443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9" name="Picture 8">
            <a:extLst>
              <a:ext uri="{FF2B5EF4-FFF2-40B4-BE49-F238E27FC236}">
                <a16:creationId xmlns:a16="http://schemas.microsoft.com/office/drawing/2014/main" id="{D5EA8474-1C64-477A-BA3D-975BD2DE8777}"/>
              </a:ext>
            </a:extLst>
          </p:cNvPr>
          <p:cNvPicPr>
            <a:picLocks noChangeAspect="1"/>
          </p:cNvPicPr>
          <p:nvPr/>
        </p:nvPicPr>
        <p:blipFill>
          <a:blip r:embed="rId4"/>
          <a:stretch>
            <a:fillRect/>
          </a:stretch>
        </p:blipFill>
        <p:spPr>
          <a:xfrm>
            <a:off x="289069" y="2682017"/>
            <a:ext cx="1975605" cy="104877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1" name="Picture 10">
            <a:extLst>
              <a:ext uri="{FF2B5EF4-FFF2-40B4-BE49-F238E27FC236}">
                <a16:creationId xmlns:a16="http://schemas.microsoft.com/office/drawing/2014/main" id="{44DDC08C-02A5-4AF4-8E5E-26128EB2FFB4}"/>
              </a:ext>
            </a:extLst>
          </p:cNvPr>
          <p:cNvPicPr>
            <a:picLocks noChangeAspect="1"/>
          </p:cNvPicPr>
          <p:nvPr/>
        </p:nvPicPr>
        <p:blipFill>
          <a:blip r:embed="rId5"/>
          <a:stretch>
            <a:fillRect/>
          </a:stretch>
        </p:blipFill>
        <p:spPr>
          <a:xfrm>
            <a:off x="195439" y="1549039"/>
            <a:ext cx="2162864" cy="83142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2" name="TextBox 11">
            <a:extLst>
              <a:ext uri="{FF2B5EF4-FFF2-40B4-BE49-F238E27FC236}">
                <a16:creationId xmlns:a16="http://schemas.microsoft.com/office/drawing/2014/main" id="{CF15FEB9-E38C-44DA-B78E-89E4B38893A7}"/>
              </a:ext>
            </a:extLst>
          </p:cNvPr>
          <p:cNvSpPr txBox="1"/>
          <p:nvPr/>
        </p:nvSpPr>
        <p:spPr>
          <a:xfrm>
            <a:off x="6700214" y="3860123"/>
            <a:ext cx="1046830" cy="307777"/>
          </a:xfrm>
          <a:prstGeom prst="rect">
            <a:avLst/>
          </a:prstGeom>
          <a:noFill/>
        </p:spPr>
        <p:txBody>
          <a:bodyPr wrap="square" rtlCol="0">
            <a:spAutoFit/>
          </a:bodyPr>
          <a:lstStyle/>
          <a:p>
            <a:r>
              <a:rPr lang="en-US"/>
              <a:t>HDL FILE</a:t>
            </a:r>
            <a:endParaRPr lang="en-IN"/>
          </a:p>
        </p:txBody>
      </p:sp>
      <p:sp>
        <p:nvSpPr>
          <p:cNvPr id="14" name="TextBox 13">
            <a:extLst>
              <a:ext uri="{FF2B5EF4-FFF2-40B4-BE49-F238E27FC236}">
                <a16:creationId xmlns:a16="http://schemas.microsoft.com/office/drawing/2014/main" id="{D10DA7C9-70A8-498C-9E82-4739A8202D8E}"/>
              </a:ext>
            </a:extLst>
          </p:cNvPr>
          <p:cNvSpPr txBox="1"/>
          <p:nvPr/>
        </p:nvSpPr>
        <p:spPr>
          <a:xfrm>
            <a:off x="3268362" y="3374537"/>
            <a:ext cx="4572000" cy="307777"/>
          </a:xfrm>
          <a:prstGeom prst="rect">
            <a:avLst/>
          </a:prstGeom>
          <a:noFill/>
        </p:spPr>
        <p:txBody>
          <a:bodyPr wrap="square">
            <a:spAutoFit/>
          </a:bodyPr>
          <a:lstStyle/>
          <a:p>
            <a:r>
              <a:rPr lang="en-US"/>
              <a:t>Truth table</a:t>
            </a:r>
            <a:endParaRPr lang="en-IN"/>
          </a:p>
        </p:txBody>
      </p:sp>
    </p:spTree>
    <p:extLst>
      <p:ext uri="{BB962C8B-B14F-4D97-AF65-F5344CB8AC3E}">
        <p14:creationId xmlns:p14="http://schemas.microsoft.com/office/powerpoint/2010/main" val="167187611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6E2D9B15-4FDF-454F-B45F-AD0E58EACB07}"/>
              </a:ext>
            </a:extLst>
          </p:cNvPr>
          <p:cNvSpPr>
            <a:spLocks noGrp="1"/>
          </p:cNvSpPr>
          <p:nvPr>
            <p:ph type="title" idx="8"/>
          </p:nvPr>
        </p:nvSpPr>
        <p:spPr>
          <a:xfrm>
            <a:off x="660300" y="478849"/>
            <a:ext cx="7823400" cy="572700"/>
          </a:xfrm>
        </p:spPr>
        <p:txBody>
          <a:bodyPr/>
          <a:lstStyle/>
          <a:p>
            <a:r>
              <a:rPr lang="en-US" sz="2800"/>
              <a:t>Circuit diagram for a Carry-lookahead adder:</a:t>
            </a:r>
            <a:endParaRPr lang="en-IN" sz="2800"/>
          </a:p>
        </p:txBody>
      </p:sp>
      <p:pic>
        <p:nvPicPr>
          <p:cNvPr id="15" name="Picture 14">
            <a:extLst>
              <a:ext uri="{FF2B5EF4-FFF2-40B4-BE49-F238E27FC236}">
                <a16:creationId xmlns:a16="http://schemas.microsoft.com/office/drawing/2014/main" id="{8207FE5D-F383-404F-8E55-1A33401214BF}"/>
              </a:ext>
            </a:extLst>
          </p:cNvPr>
          <p:cNvPicPr>
            <a:picLocks noChangeAspect="1"/>
          </p:cNvPicPr>
          <p:nvPr/>
        </p:nvPicPr>
        <p:blipFill>
          <a:blip r:embed="rId2"/>
          <a:stretch>
            <a:fillRect/>
          </a:stretch>
        </p:blipFill>
        <p:spPr>
          <a:xfrm>
            <a:off x="230987" y="1510623"/>
            <a:ext cx="6066731" cy="3429321"/>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4" name="Picture 3">
            <a:extLst>
              <a:ext uri="{FF2B5EF4-FFF2-40B4-BE49-F238E27FC236}">
                <a16:creationId xmlns:a16="http://schemas.microsoft.com/office/drawing/2014/main" id="{3DA5B13E-E581-4958-8220-92D07CE44865}"/>
              </a:ext>
            </a:extLst>
          </p:cNvPr>
          <p:cNvPicPr>
            <a:picLocks noChangeAspect="1"/>
          </p:cNvPicPr>
          <p:nvPr/>
        </p:nvPicPr>
        <p:blipFill>
          <a:blip r:embed="rId3"/>
          <a:stretch>
            <a:fillRect/>
          </a:stretch>
        </p:blipFill>
        <p:spPr>
          <a:xfrm>
            <a:off x="6565557" y="1464204"/>
            <a:ext cx="2438400" cy="1514475"/>
          </a:xfrm>
          <a:prstGeom prst="rect">
            <a:avLst/>
          </a:prstGeom>
        </p:spPr>
      </p:pic>
      <p:sp>
        <p:nvSpPr>
          <p:cNvPr id="5" name="Subtitle 2">
            <a:extLst>
              <a:ext uri="{FF2B5EF4-FFF2-40B4-BE49-F238E27FC236}">
                <a16:creationId xmlns:a16="http://schemas.microsoft.com/office/drawing/2014/main" id="{E38DD2F1-2A8D-45FA-B900-4653A42349F3}"/>
              </a:ext>
            </a:extLst>
          </p:cNvPr>
          <p:cNvSpPr>
            <a:spLocks noGrp="1"/>
          </p:cNvSpPr>
          <p:nvPr>
            <p:ph type="subTitle" idx="1"/>
          </p:nvPr>
        </p:nvSpPr>
        <p:spPr>
          <a:xfrm>
            <a:off x="6297718" y="2978679"/>
            <a:ext cx="2836801" cy="599375"/>
          </a:xfrm>
        </p:spPr>
        <p:txBody>
          <a:bodyPr/>
          <a:lstStyle/>
          <a:p>
            <a:r>
              <a:rPr lang="en-US"/>
              <a:t> Full adder </a:t>
            </a:r>
            <a:endParaRPr lang="en-IN"/>
          </a:p>
        </p:txBody>
      </p:sp>
    </p:spTree>
    <p:extLst>
      <p:ext uri="{BB962C8B-B14F-4D97-AF65-F5344CB8AC3E}">
        <p14:creationId xmlns:p14="http://schemas.microsoft.com/office/powerpoint/2010/main" val="56163887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726CFADE-CB2B-40D8-BE42-1B70822AB8EF}"/>
              </a:ext>
            </a:extLst>
          </p:cNvPr>
          <p:cNvSpPr>
            <a:spLocks noGrp="1"/>
          </p:cNvSpPr>
          <p:nvPr>
            <p:ph type="title" idx="8"/>
          </p:nvPr>
        </p:nvSpPr>
        <p:spPr>
          <a:xfrm>
            <a:off x="-434722" y="284390"/>
            <a:ext cx="7823400" cy="572700"/>
          </a:xfrm>
        </p:spPr>
        <p:txBody>
          <a:bodyPr/>
          <a:lstStyle/>
          <a:p>
            <a:r>
              <a:rPr lang="en-US"/>
              <a:t>		</a:t>
            </a:r>
            <a:r>
              <a:rPr lang="en-US" u="sng"/>
              <a:t>Carry lookahead logic</a:t>
            </a:r>
            <a:r>
              <a:rPr lang="en-US"/>
              <a:t>:</a:t>
            </a:r>
            <a:endParaRPr lang="en-IN"/>
          </a:p>
        </p:txBody>
      </p:sp>
      <p:pic>
        <p:nvPicPr>
          <p:cNvPr id="12" name="Picture 11">
            <a:extLst>
              <a:ext uri="{FF2B5EF4-FFF2-40B4-BE49-F238E27FC236}">
                <a16:creationId xmlns:a16="http://schemas.microsoft.com/office/drawing/2014/main" id="{755E8F33-2A89-4715-8270-8C7D2FB439D2}"/>
              </a:ext>
            </a:extLst>
          </p:cNvPr>
          <p:cNvPicPr>
            <a:picLocks noChangeAspect="1"/>
          </p:cNvPicPr>
          <p:nvPr/>
        </p:nvPicPr>
        <p:blipFill>
          <a:blip r:embed="rId2"/>
          <a:stretch>
            <a:fillRect/>
          </a:stretch>
        </p:blipFill>
        <p:spPr>
          <a:xfrm>
            <a:off x="1192365" y="1179359"/>
            <a:ext cx="6698587" cy="3537782"/>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293052275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E9A917-DC41-4C3D-8311-AD677420EA56}"/>
              </a:ext>
            </a:extLst>
          </p:cNvPr>
          <p:cNvSpPr>
            <a:spLocks noGrp="1"/>
          </p:cNvSpPr>
          <p:nvPr>
            <p:ph type="title"/>
          </p:nvPr>
        </p:nvSpPr>
        <p:spPr>
          <a:xfrm>
            <a:off x="598950" y="834081"/>
            <a:ext cx="7946100" cy="3044371"/>
          </a:xfrm>
        </p:spPr>
        <p:txBody>
          <a:bodyPr/>
          <a:lstStyle/>
          <a:p>
            <a:pPr algn="l"/>
            <a:r>
              <a:rPr lang="en-US" sz="2000" b="0">
                <a:solidFill>
                  <a:schemeClr val="accent4">
                    <a:lumMod val="25000"/>
                  </a:schemeClr>
                </a:solidFill>
                <a:latin typeface="Amasis MT Pro Medium"/>
              </a:rPr>
              <a:t>By seeing the logic circuit we have to find the carry by using carry ahead logic </a:t>
            </a:r>
            <a:br>
              <a:rPr lang="en-US" sz="2000" b="0">
                <a:latin typeface="Amasis MT Pro Medium" panose="02040604050005020304" pitchFamily="18" charset="0"/>
              </a:rPr>
            </a:br>
            <a:br>
              <a:rPr lang="en-US" sz="2000" b="0">
                <a:latin typeface="Amasis MT Pro Medium" panose="02040604050005020304" pitchFamily="18" charset="0"/>
              </a:rPr>
            </a:br>
            <a:r>
              <a:rPr lang="en-US" sz="2000" b="0">
                <a:solidFill>
                  <a:schemeClr val="accent4">
                    <a:lumMod val="25000"/>
                  </a:schemeClr>
                </a:solidFill>
                <a:latin typeface="Amasis MT Pro Medium"/>
              </a:rPr>
              <a:t>So we will find Gi and Pi and will evaluate the carry. Like this we will do for each 16 bit</a:t>
            </a:r>
            <a:br>
              <a:rPr lang="en-US" sz="2000" b="0">
                <a:latin typeface="Amasis MT Pro Medium" panose="02040604050005020304" pitchFamily="18" charset="0"/>
              </a:rPr>
            </a:br>
            <a:br>
              <a:rPr lang="en-US" sz="2000" b="0">
                <a:latin typeface="Amasis MT Pro Medium" panose="02040604050005020304" pitchFamily="18" charset="0"/>
              </a:rPr>
            </a:br>
            <a:r>
              <a:rPr lang="en-US" sz="2000" b="0">
                <a:solidFill>
                  <a:schemeClr val="accent4">
                    <a:lumMod val="25000"/>
                  </a:schemeClr>
                </a:solidFill>
                <a:latin typeface="Amasis MT Pro Medium"/>
              </a:rPr>
              <a:t>After finding carry we will find the final sum using the below formula</a:t>
            </a:r>
            <a:br>
              <a:rPr lang="en-US" sz="2000" b="0">
                <a:latin typeface="Amasis MT Pro Medium" panose="02040604050005020304" pitchFamily="18" charset="0"/>
              </a:rPr>
            </a:br>
            <a:br>
              <a:rPr lang="en-US" sz="2000" b="0">
                <a:latin typeface="Amasis MT Pro Medium" panose="02040604050005020304" pitchFamily="18" charset="0"/>
              </a:rPr>
            </a:br>
            <a:endParaRPr lang="en-IN" sz="2000" b="0">
              <a:solidFill>
                <a:schemeClr val="accent4">
                  <a:lumMod val="25000"/>
                </a:schemeClr>
              </a:solidFill>
              <a:latin typeface="Amasis MT Pro Medium" panose="02040604050005020304" pitchFamily="18" charset="0"/>
            </a:endParaRPr>
          </a:p>
        </p:txBody>
      </p:sp>
      <p:pic>
        <p:nvPicPr>
          <p:cNvPr id="3" name="Picture 2">
            <a:extLst>
              <a:ext uri="{FF2B5EF4-FFF2-40B4-BE49-F238E27FC236}">
                <a16:creationId xmlns:a16="http://schemas.microsoft.com/office/drawing/2014/main" id="{C53CB3D5-6C01-4CE7-99FA-129516574E26}"/>
              </a:ext>
            </a:extLst>
          </p:cNvPr>
          <p:cNvPicPr>
            <a:picLocks noChangeAspect="1"/>
          </p:cNvPicPr>
          <p:nvPr/>
        </p:nvPicPr>
        <p:blipFill>
          <a:blip r:embed="rId2"/>
          <a:stretch>
            <a:fillRect/>
          </a:stretch>
        </p:blipFill>
        <p:spPr>
          <a:xfrm>
            <a:off x="3090567" y="3387064"/>
            <a:ext cx="2438400" cy="122872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4" name="Picture 3">
            <a:extLst>
              <a:ext uri="{FF2B5EF4-FFF2-40B4-BE49-F238E27FC236}">
                <a16:creationId xmlns:a16="http://schemas.microsoft.com/office/drawing/2014/main" id="{62A4CCFD-89DF-43D9-BDC1-BFEC3B9E3012}"/>
              </a:ext>
            </a:extLst>
          </p:cNvPr>
          <p:cNvPicPr>
            <a:picLocks noChangeAspect="1"/>
          </p:cNvPicPr>
          <p:nvPr/>
        </p:nvPicPr>
        <p:blipFill>
          <a:blip r:embed="rId3"/>
          <a:stretch>
            <a:fillRect/>
          </a:stretch>
        </p:blipFill>
        <p:spPr>
          <a:xfrm>
            <a:off x="495300" y="3387064"/>
            <a:ext cx="1905000" cy="70485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6" name="Picture 5">
            <a:extLst>
              <a:ext uri="{FF2B5EF4-FFF2-40B4-BE49-F238E27FC236}">
                <a16:creationId xmlns:a16="http://schemas.microsoft.com/office/drawing/2014/main" id="{539EF7CF-5E65-4069-8F10-8AE83F95728D}"/>
              </a:ext>
            </a:extLst>
          </p:cNvPr>
          <p:cNvPicPr>
            <a:picLocks noChangeAspect="1"/>
          </p:cNvPicPr>
          <p:nvPr/>
        </p:nvPicPr>
        <p:blipFill>
          <a:blip r:embed="rId4"/>
          <a:stretch>
            <a:fillRect/>
          </a:stretch>
        </p:blipFill>
        <p:spPr>
          <a:xfrm>
            <a:off x="5997891" y="3385512"/>
            <a:ext cx="2655340" cy="124114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28538326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0233A050-F7CF-489A-95F4-740AA6EE7128}"/>
              </a:ext>
            </a:extLst>
          </p:cNvPr>
          <p:cNvSpPr>
            <a:spLocks noGrp="1"/>
          </p:cNvSpPr>
          <p:nvPr>
            <p:ph type="title" idx="8"/>
          </p:nvPr>
        </p:nvSpPr>
        <p:spPr>
          <a:xfrm>
            <a:off x="660300" y="220295"/>
            <a:ext cx="7823400" cy="572700"/>
          </a:xfrm>
        </p:spPr>
        <p:txBody>
          <a:bodyPr/>
          <a:lstStyle/>
          <a:p>
            <a:r>
              <a:rPr lang="en-US"/>
              <a:t>16 bit parallel adder HDL file </a:t>
            </a:r>
            <a:endParaRPr lang="en-IN"/>
          </a:p>
        </p:txBody>
      </p:sp>
      <p:pic>
        <p:nvPicPr>
          <p:cNvPr id="14" name="Picture 13">
            <a:extLst>
              <a:ext uri="{FF2B5EF4-FFF2-40B4-BE49-F238E27FC236}">
                <a16:creationId xmlns:a16="http://schemas.microsoft.com/office/drawing/2014/main" id="{43B8F432-A167-4363-896E-EB91E313EA06}"/>
              </a:ext>
            </a:extLst>
          </p:cNvPr>
          <p:cNvPicPr>
            <a:picLocks noChangeAspect="1"/>
          </p:cNvPicPr>
          <p:nvPr/>
        </p:nvPicPr>
        <p:blipFill>
          <a:blip r:embed="rId2"/>
          <a:stretch>
            <a:fillRect/>
          </a:stretch>
        </p:blipFill>
        <p:spPr>
          <a:xfrm>
            <a:off x="599120" y="993533"/>
            <a:ext cx="2768395" cy="414996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6" name="Picture 15">
            <a:extLst>
              <a:ext uri="{FF2B5EF4-FFF2-40B4-BE49-F238E27FC236}">
                <a16:creationId xmlns:a16="http://schemas.microsoft.com/office/drawing/2014/main" id="{47342016-2CB1-42C3-93C9-E75CE1B05903}"/>
              </a:ext>
            </a:extLst>
          </p:cNvPr>
          <p:cNvPicPr>
            <a:picLocks noChangeAspect="1"/>
          </p:cNvPicPr>
          <p:nvPr/>
        </p:nvPicPr>
        <p:blipFill>
          <a:blip r:embed="rId3"/>
          <a:stretch>
            <a:fillRect/>
          </a:stretch>
        </p:blipFill>
        <p:spPr>
          <a:xfrm>
            <a:off x="4216054" y="993533"/>
            <a:ext cx="2932677" cy="163015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20" name="Picture 19">
            <a:extLst>
              <a:ext uri="{FF2B5EF4-FFF2-40B4-BE49-F238E27FC236}">
                <a16:creationId xmlns:a16="http://schemas.microsoft.com/office/drawing/2014/main" id="{CEEB8202-4D08-4793-9C41-CF2C1FC73950}"/>
              </a:ext>
            </a:extLst>
          </p:cNvPr>
          <p:cNvPicPr>
            <a:picLocks noChangeAspect="1"/>
          </p:cNvPicPr>
          <p:nvPr/>
        </p:nvPicPr>
        <p:blipFill>
          <a:blip r:embed="rId4"/>
          <a:stretch>
            <a:fillRect/>
          </a:stretch>
        </p:blipFill>
        <p:spPr>
          <a:xfrm>
            <a:off x="6360860" y="3603308"/>
            <a:ext cx="2438400" cy="1228725"/>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4049578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AC339D-4F4B-44A3-B09B-7AD68A5C58CE}"/>
              </a:ext>
            </a:extLst>
          </p:cNvPr>
          <p:cNvSpPr>
            <a:spLocks noGrp="1"/>
          </p:cNvSpPr>
          <p:nvPr>
            <p:ph type="title"/>
          </p:nvPr>
        </p:nvSpPr>
        <p:spPr/>
        <p:txBody>
          <a:bodyPr/>
          <a:lstStyle/>
          <a:p>
            <a:r>
              <a:rPr lang="en-US"/>
              <a:t>Hack Computer</a:t>
            </a:r>
            <a:endParaRPr lang="en-IN"/>
          </a:p>
        </p:txBody>
      </p:sp>
      <p:sp>
        <p:nvSpPr>
          <p:cNvPr id="3" name="Title 2">
            <a:extLst>
              <a:ext uri="{FF2B5EF4-FFF2-40B4-BE49-F238E27FC236}">
                <a16:creationId xmlns:a16="http://schemas.microsoft.com/office/drawing/2014/main" id="{8DE7C5D2-38CF-4EC9-AD96-D2E70712E087}"/>
              </a:ext>
            </a:extLst>
          </p:cNvPr>
          <p:cNvSpPr>
            <a:spLocks noGrp="1"/>
          </p:cNvSpPr>
          <p:nvPr>
            <p:ph type="title" idx="2"/>
          </p:nvPr>
        </p:nvSpPr>
        <p:spPr/>
        <p:txBody>
          <a:bodyPr/>
          <a:lstStyle/>
          <a:p>
            <a:r>
              <a:rPr lang="en-US"/>
              <a:t>A</a:t>
            </a:r>
            <a:endParaRPr lang="en-IN"/>
          </a:p>
        </p:txBody>
      </p:sp>
    </p:spTree>
    <p:extLst>
      <p:ext uri="{BB962C8B-B14F-4D97-AF65-F5344CB8AC3E}">
        <p14:creationId xmlns:p14="http://schemas.microsoft.com/office/powerpoint/2010/main" val="107008469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DA0DEA01-D6E7-4C5B-964F-55ECA01456D7}"/>
              </a:ext>
            </a:extLst>
          </p:cNvPr>
          <p:cNvSpPr>
            <a:spLocks noGrp="1"/>
          </p:cNvSpPr>
          <p:nvPr>
            <p:ph type="title" idx="8"/>
          </p:nvPr>
        </p:nvSpPr>
        <p:spPr>
          <a:xfrm>
            <a:off x="1417045" y="125701"/>
            <a:ext cx="7823400" cy="572700"/>
          </a:xfrm>
        </p:spPr>
        <p:txBody>
          <a:bodyPr/>
          <a:lstStyle/>
          <a:p>
            <a:r>
              <a:rPr lang="en-US"/>
              <a:t>Carry generating …</a:t>
            </a:r>
            <a:endParaRPr lang="en-IN"/>
          </a:p>
        </p:txBody>
      </p:sp>
      <p:pic>
        <p:nvPicPr>
          <p:cNvPr id="13" name="Picture 12">
            <a:extLst>
              <a:ext uri="{FF2B5EF4-FFF2-40B4-BE49-F238E27FC236}">
                <a16:creationId xmlns:a16="http://schemas.microsoft.com/office/drawing/2014/main" id="{3DBCBA33-11AE-4121-8774-C20AE928F65F}"/>
              </a:ext>
            </a:extLst>
          </p:cNvPr>
          <p:cNvPicPr>
            <a:picLocks noChangeAspect="1"/>
          </p:cNvPicPr>
          <p:nvPr/>
        </p:nvPicPr>
        <p:blipFill>
          <a:blip r:embed="rId2"/>
          <a:stretch>
            <a:fillRect/>
          </a:stretch>
        </p:blipFill>
        <p:spPr>
          <a:xfrm>
            <a:off x="698790" y="565597"/>
            <a:ext cx="2429088" cy="456468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5" name="Picture 14">
            <a:extLst>
              <a:ext uri="{FF2B5EF4-FFF2-40B4-BE49-F238E27FC236}">
                <a16:creationId xmlns:a16="http://schemas.microsoft.com/office/drawing/2014/main" id="{29662861-E1BD-427A-A0DE-7320701D06FA}"/>
              </a:ext>
            </a:extLst>
          </p:cNvPr>
          <p:cNvPicPr>
            <a:picLocks noChangeAspect="1"/>
          </p:cNvPicPr>
          <p:nvPr/>
        </p:nvPicPr>
        <p:blipFill>
          <a:blip r:embed="rId3"/>
          <a:stretch>
            <a:fillRect/>
          </a:stretch>
        </p:blipFill>
        <p:spPr>
          <a:xfrm>
            <a:off x="3683084" y="2397081"/>
            <a:ext cx="1905000" cy="704850"/>
          </a:xfrm>
          <a:prstGeom prst="rect">
            <a:avLst/>
          </a:prstGeom>
          <a:ln>
            <a:noFill/>
          </a:ln>
          <a:effectLst>
            <a:outerShdw blurRad="292100" dist="139700" dir="2700000" algn="tl" rotWithShape="0">
              <a:srgbClr val="333333">
                <a:alpha val="65000"/>
              </a:srgbClr>
            </a:outerShdw>
          </a:effectLst>
        </p:spPr>
      </p:pic>
      <p:pic>
        <p:nvPicPr>
          <p:cNvPr id="17" name="Picture 16">
            <a:extLst>
              <a:ext uri="{FF2B5EF4-FFF2-40B4-BE49-F238E27FC236}">
                <a16:creationId xmlns:a16="http://schemas.microsoft.com/office/drawing/2014/main" id="{96384F1E-682E-4639-8662-FAC17345102F}"/>
              </a:ext>
            </a:extLst>
          </p:cNvPr>
          <p:cNvPicPr>
            <a:picLocks noChangeAspect="1"/>
          </p:cNvPicPr>
          <p:nvPr/>
        </p:nvPicPr>
        <p:blipFill>
          <a:blip r:embed="rId4"/>
          <a:stretch>
            <a:fillRect/>
          </a:stretch>
        </p:blipFill>
        <p:spPr>
          <a:xfrm>
            <a:off x="6143290" y="1555692"/>
            <a:ext cx="2669991" cy="3354902"/>
          </a:xfrm>
          <a:prstGeom prst="rect">
            <a:avLst/>
          </a:prstGeom>
          <a:ln>
            <a:noFill/>
          </a:ln>
          <a:effectLst>
            <a:outerShdw blurRad="190500" algn="tl" rotWithShape="0">
              <a:srgbClr val="000000">
                <a:alpha val="70000"/>
              </a:srgbClr>
            </a:outerShdw>
          </a:effectLst>
        </p:spPr>
      </p:pic>
      <p:sp>
        <p:nvSpPr>
          <p:cNvPr id="18" name="TextBox 17">
            <a:extLst>
              <a:ext uri="{FF2B5EF4-FFF2-40B4-BE49-F238E27FC236}">
                <a16:creationId xmlns:a16="http://schemas.microsoft.com/office/drawing/2014/main" id="{4EDB4798-B345-4E1A-B777-2F52B0FD21EC}"/>
              </a:ext>
            </a:extLst>
          </p:cNvPr>
          <p:cNvSpPr txBox="1"/>
          <p:nvPr/>
        </p:nvSpPr>
        <p:spPr>
          <a:xfrm>
            <a:off x="6143290" y="1122505"/>
            <a:ext cx="2301920" cy="307777"/>
          </a:xfrm>
          <a:prstGeom prst="rect">
            <a:avLst/>
          </a:prstGeom>
          <a:noFill/>
        </p:spPr>
        <p:txBody>
          <a:bodyPr wrap="square" rtlCol="0">
            <a:spAutoFit/>
          </a:bodyPr>
          <a:lstStyle/>
          <a:p>
            <a:r>
              <a:rPr lang="en-US"/>
              <a:t>Example :</a:t>
            </a:r>
            <a:endParaRPr lang="en-IN"/>
          </a:p>
        </p:txBody>
      </p:sp>
    </p:spTree>
    <p:extLst>
      <p:ext uri="{BB962C8B-B14F-4D97-AF65-F5344CB8AC3E}">
        <p14:creationId xmlns:p14="http://schemas.microsoft.com/office/powerpoint/2010/main" val="70207436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AEDDEF2C-D022-4CCE-8F2F-A014AD4D85F8}"/>
              </a:ext>
            </a:extLst>
          </p:cNvPr>
          <p:cNvSpPr>
            <a:spLocks noGrp="1"/>
          </p:cNvSpPr>
          <p:nvPr>
            <p:ph type="title" idx="8"/>
          </p:nvPr>
        </p:nvSpPr>
        <p:spPr>
          <a:xfrm>
            <a:off x="599496" y="312946"/>
            <a:ext cx="7823400" cy="572700"/>
          </a:xfrm>
        </p:spPr>
        <p:txBody>
          <a:bodyPr/>
          <a:lstStyle/>
          <a:p>
            <a:r>
              <a:rPr lang="en-US"/>
              <a:t>Sum generating.…</a:t>
            </a:r>
            <a:endParaRPr lang="en-IN"/>
          </a:p>
        </p:txBody>
      </p:sp>
      <p:pic>
        <p:nvPicPr>
          <p:cNvPr id="12" name="Picture 11">
            <a:extLst>
              <a:ext uri="{FF2B5EF4-FFF2-40B4-BE49-F238E27FC236}">
                <a16:creationId xmlns:a16="http://schemas.microsoft.com/office/drawing/2014/main" id="{7E3D61B7-8337-4FEB-8898-99990129C693}"/>
              </a:ext>
            </a:extLst>
          </p:cNvPr>
          <p:cNvPicPr>
            <a:picLocks noChangeAspect="1"/>
          </p:cNvPicPr>
          <p:nvPr/>
        </p:nvPicPr>
        <p:blipFill>
          <a:blip r:embed="rId2"/>
          <a:stretch>
            <a:fillRect/>
          </a:stretch>
        </p:blipFill>
        <p:spPr>
          <a:xfrm>
            <a:off x="517516" y="1078215"/>
            <a:ext cx="3695031" cy="37682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4" name="Picture 13">
            <a:extLst>
              <a:ext uri="{FF2B5EF4-FFF2-40B4-BE49-F238E27FC236}">
                <a16:creationId xmlns:a16="http://schemas.microsoft.com/office/drawing/2014/main" id="{02A5E0B7-3DA8-49E8-905C-5724F7CA5A1E}"/>
              </a:ext>
            </a:extLst>
          </p:cNvPr>
          <p:cNvPicPr>
            <a:picLocks noChangeAspect="1"/>
          </p:cNvPicPr>
          <p:nvPr/>
        </p:nvPicPr>
        <p:blipFill>
          <a:blip r:embed="rId3"/>
          <a:stretch>
            <a:fillRect/>
          </a:stretch>
        </p:blipFill>
        <p:spPr>
          <a:xfrm>
            <a:off x="4754879" y="1399550"/>
            <a:ext cx="2655340" cy="124114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231743759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BDC49B-F53A-4649-BE26-379E6FF5D61E}"/>
              </a:ext>
            </a:extLst>
          </p:cNvPr>
          <p:cNvSpPr>
            <a:spLocks noGrp="1"/>
          </p:cNvSpPr>
          <p:nvPr>
            <p:ph type="title"/>
          </p:nvPr>
        </p:nvSpPr>
        <p:spPr>
          <a:xfrm>
            <a:off x="432828" y="357147"/>
            <a:ext cx="2273729" cy="572700"/>
          </a:xfrm>
        </p:spPr>
        <p:txBody>
          <a:bodyPr/>
          <a:lstStyle/>
          <a:p>
            <a:r>
              <a:rPr lang="en-US"/>
              <a:t>Example 1</a:t>
            </a:r>
            <a:endParaRPr lang="en-IN"/>
          </a:p>
        </p:txBody>
      </p:sp>
      <p:pic>
        <p:nvPicPr>
          <p:cNvPr id="4" name="Picture 3">
            <a:extLst>
              <a:ext uri="{FF2B5EF4-FFF2-40B4-BE49-F238E27FC236}">
                <a16:creationId xmlns:a16="http://schemas.microsoft.com/office/drawing/2014/main" id="{FE4FC8B7-84B0-4088-8752-86ECE69C29BB}"/>
              </a:ext>
            </a:extLst>
          </p:cNvPr>
          <p:cNvPicPr>
            <a:picLocks noChangeAspect="1"/>
          </p:cNvPicPr>
          <p:nvPr/>
        </p:nvPicPr>
        <p:blipFill>
          <a:blip r:embed="rId2"/>
          <a:stretch>
            <a:fillRect/>
          </a:stretch>
        </p:blipFill>
        <p:spPr>
          <a:xfrm>
            <a:off x="3476795" y="713603"/>
            <a:ext cx="5494210" cy="4108621"/>
          </a:xfrm>
          <a:prstGeom prst="rect">
            <a:avLst/>
          </a:prstGeom>
        </p:spPr>
      </p:pic>
    </p:spTree>
    <p:extLst>
      <p:ext uri="{BB962C8B-B14F-4D97-AF65-F5344CB8AC3E}">
        <p14:creationId xmlns:p14="http://schemas.microsoft.com/office/powerpoint/2010/main" val="220721087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D94AA7-72AB-46C9-BC5D-56E7D5DA7D3F}"/>
              </a:ext>
            </a:extLst>
          </p:cNvPr>
          <p:cNvSpPr>
            <a:spLocks noGrp="1"/>
          </p:cNvSpPr>
          <p:nvPr>
            <p:ph type="title"/>
          </p:nvPr>
        </p:nvSpPr>
        <p:spPr>
          <a:xfrm>
            <a:off x="210063" y="210385"/>
            <a:ext cx="2793055" cy="572700"/>
          </a:xfrm>
        </p:spPr>
        <p:txBody>
          <a:bodyPr/>
          <a:lstStyle/>
          <a:p>
            <a:r>
              <a:rPr lang="en-US"/>
              <a:t>Binary form….</a:t>
            </a:r>
            <a:endParaRPr lang="en-IN"/>
          </a:p>
        </p:txBody>
      </p:sp>
      <p:pic>
        <p:nvPicPr>
          <p:cNvPr id="4" name="Picture 3">
            <a:extLst>
              <a:ext uri="{FF2B5EF4-FFF2-40B4-BE49-F238E27FC236}">
                <a16:creationId xmlns:a16="http://schemas.microsoft.com/office/drawing/2014/main" id="{1E34725D-A6B9-4F4C-9985-22510CB000BB}"/>
              </a:ext>
            </a:extLst>
          </p:cNvPr>
          <p:cNvPicPr>
            <a:picLocks noChangeAspect="1"/>
          </p:cNvPicPr>
          <p:nvPr/>
        </p:nvPicPr>
        <p:blipFill>
          <a:blip r:embed="rId2"/>
          <a:stretch>
            <a:fillRect/>
          </a:stretch>
        </p:blipFill>
        <p:spPr>
          <a:xfrm>
            <a:off x="3299679" y="729048"/>
            <a:ext cx="5504509" cy="4063482"/>
          </a:xfrm>
          <a:prstGeom prst="rect">
            <a:avLst/>
          </a:prstGeom>
        </p:spPr>
      </p:pic>
    </p:spTree>
    <p:extLst>
      <p:ext uri="{BB962C8B-B14F-4D97-AF65-F5344CB8AC3E}">
        <p14:creationId xmlns:p14="http://schemas.microsoft.com/office/powerpoint/2010/main" val="94429184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A08462-0C6E-43B5-8FCA-5FB2168A2E01}"/>
              </a:ext>
            </a:extLst>
          </p:cNvPr>
          <p:cNvSpPr>
            <a:spLocks noGrp="1"/>
          </p:cNvSpPr>
          <p:nvPr>
            <p:ph type="title"/>
          </p:nvPr>
        </p:nvSpPr>
        <p:spPr>
          <a:xfrm>
            <a:off x="438665" y="111210"/>
            <a:ext cx="2070183" cy="778476"/>
          </a:xfrm>
        </p:spPr>
        <p:txBody>
          <a:bodyPr/>
          <a:lstStyle/>
          <a:p>
            <a:r>
              <a:rPr lang="en-US"/>
              <a:t>Example 2</a:t>
            </a:r>
            <a:endParaRPr lang="en-IN"/>
          </a:p>
        </p:txBody>
      </p:sp>
      <p:pic>
        <p:nvPicPr>
          <p:cNvPr id="4" name="Picture 3">
            <a:extLst>
              <a:ext uri="{FF2B5EF4-FFF2-40B4-BE49-F238E27FC236}">
                <a16:creationId xmlns:a16="http://schemas.microsoft.com/office/drawing/2014/main" id="{1EE6E008-5635-4A23-B23F-7981A27FACC9}"/>
              </a:ext>
            </a:extLst>
          </p:cNvPr>
          <p:cNvPicPr>
            <a:picLocks noChangeAspect="1"/>
          </p:cNvPicPr>
          <p:nvPr/>
        </p:nvPicPr>
        <p:blipFill>
          <a:blip r:embed="rId2"/>
          <a:stretch>
            <a:fillRect/>
          </a:stretch>
        </p:blipFill>
        <p:spPr>
          <a:xfrm>
            <a:off x="3379999" y="746040"/>
            <a:ext cx="5325336" cy="3955375"/>
          </a:xfrm>
          <a:prstGeom prst="rect">
            <a:avLst/>
          </a:prstGeom>
        </p:spPr>
      </p:pic>
    </p:spTree>
    <p:extLst>
      <p:ext uri="{BB962C8B-B14F-4D97-AF65-F5344CB8AC3E}">
        <p14:creationId xmlns:p14="http://schemas.microsoft.com/office/powerpoint/2010/main" val="332226333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8A4783-84EA-4369-B18C-8A91BD0A43C0}"/>
              </a:ext>
            </a:extLst>
          </p:cNvPr>
          <p:cNvSpPr>
            <a:spLocks noGrp="1"/>
          </p:cNvSpPr>
          <p:nvPr>
            <p:ph type="title"/>
          </p:nvPr>
        </p:nvSpPr>
        <p:spPr>
          <a:xfrm>
            <a:off x="0" y="395736"/>
            <a:ext cx="3003120" cy="407453"/>
          </a:xfrm>
        </p:spPr>
        <p:txBody>
          <a:bodyPr/>
          <a:lstStyle/>
          <a:p>
            <a:r>
              <a:rPr lang="en-US"/>
              <a:t>Binary form…</a:t>
            </a:r>
            <a:endParaRPr lang="en-IN"/>
          </a:p>
        </p:txBody>
      </p:sp>
      <p:pic>
        <p:nvPicPr>
          <p:cNvPr id="4" name="Picture 3">
            <a:extLst>
              <a:ext uri="{FF2B5EF4-FFF2-40B4-BE49-F238E27FC236}">
                <a16:creationId xmlns:a16="http://schemas.microsoft.com/office/drawing/2014/main" id="{8A9723A2-3803-4258-B728-AAE526B7252C}"/>
              </a:ext>
            </a:extLst>
          </p:cNvPr>
          <p:cNvPicPr>
            <a:picLocks noChangeAspect="1"/>
          </p:cNvPicPr>
          <p:nvPr/>
        </p:nvPicPr>
        <p:blipFill>
          <a:blip r:embed="rId2"/>
          <a:stretch>
            <a:fillRect/>
          </a:stretch>
        </p:blipFill>
        <p:spPr>
          <a:xfrm>
            <a:off x="3373823" y="735226"/>
            <a:ext cx="5541577" cy="4070174"/>
          </a:xfrm>
          <a:prstGeom prst="rect">
            <a:avLst/>
          </a:prstGeom>
        </p:spPr>
      </p:pic>
    </p:spTree>
    <p:extLst>
      <p:ext uri="{BB962C8B-B14F-4D97-AF65-F5344CB8AC3E}">
        <p14:creationId xmlns:p14="http://schemas.microsoft.com/office/powerpoint/2010/main" val="48562067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5AA273-DD75-45DE-A928-DBBEC7D0B60E}"/>
              </a:ext>
            </a:extLst>
          </p:cNvPr>
          <p:cNvSpPr>
            <a:spLocks noGrp="1"/>
          </p:cNvSpPr>
          <p:nvPr>
            <p:ph type="title"/>
          </p:nvPr>
        </p:nvSpPr>
        <p:spPr>
          <a:xfrm>
            <a:off x="364247" y="105352"/>
            <a:ext cx="7946100" cy="572700"/>
          </a:xfrm>
        </p:spPr>
        <p:txBody>
          <a:bodyPr/>
          <a:lstStyle/>
          <a:p>
            <a:r>
              <a:rPr lang="en-US"/>
              <a:t>Example 3</a:t>
            </a:r>
            <a:endParaRPr lang="en-IN"/>
          </a:p>
        </p:txBody>
      </p:sp>
      <p:pic>
        <p:nvPicPr>
          <p:cNvPr id="4" name="Picture 3">
            <a:extLst>
              <a:ext uri="{FF2B5EF4-FFF2-40B4-BE49-F238E27FC236}">
                <a16:creationId xmlns:a16="http://schemas.microsoft.com/office/drawing/2014/main" id="{062B931F-8FC1-40C5-A516-69A27DF4ECFD}"/>
              </a:ext>
            </a:extLst>
          </p:cNvPr>
          <p:cNvPicPr>
            <a:picLocks noChangeAspect="1"/>
          </p:cNvPicPr>
          <p:nvPr/>
        </p:nvPicPr>
        <p:blipFill>
          <a:blip r:embed="rId2"/>
          <a:stretch>
            <a:fillRect/>
          </a:stretch>
        </p:blipFill>
        <p:spPr>
          <a:xfrm>
            <a:off x="1995615" y="733129"/>
            <a:ext cx="5529649" cy="4069089"/>
          </a:xfrm>
          <a:prstGeom prst="rect">
            <a:avLst/>
          </a:prstGeom>
        </p:spPr>
      </p:pic>
    </p:spTree>
    <p:extLst>
      <p:ext uri="{BB962C8B-B14F-4D97-AF65-F5344CB8AC3E}">
        <p14:creationId xmlns:p14="http://schemas.microsoft.com/office/powerpoint/2010/main" val="72247762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5BE652-5136-4562-8483-F8264AE77DE2}"/>
              </a:ext>
            </a:extLst>
          </p:cNvPr>
          <p:cNvSpPr>
            <a:spLocks noGrp="1"/>
          </p:cNvSpPr>
          <p:nvPr>
            <p:ph type="title"/>
          </p:nvPr>
        </p:nvSpPr>
        <p:spPr>
          <a:xfrm>
            <a:off x="739377" y="111530"/>
            <a:ext cx="7946100" cy="572700"/>
          </a:xfrm>
        </p:spPr>
        <p:txBody>
          <a:bodyPr/>
          <a:lstStyle/>
          <a:p>
            <a:r>
              <a:rPr lang="en-US"/>
              <a:t>Example 4</a:t>
            </a:r>
            <a:endParaRPr lang="en-IN"/>
          </a:p>
        </p:txBody>
      </p:sp>
      <p:pic>
        <p:nvPicPr>
          <p:cNvPr id="4" name="Picture 3">
            <a:extLst>
              <a:ext uri="{FF2B5EF4-FFF2-40B4-BE49-F238E27FC236}">
                <a16:creationId xmlns:a16="http://schemas.microsoft.com/office/drawing/2014/main" id="{78F70F18-841D-4192-AC3D-AC781CDDF87A}"/>
              </a:ext>
            </a:extLst>
          </p:cNvPr>
          <p:cNvPicPr>
            <a:picLocks noChangeAspect="1"/>
          </p:cNvPicPr>
          <p:nvPr/>
        </p:nvPicPr>
        <p:blipFill>
          <a:blip r:embed="rId2"/>
          <a:stretch>
            <a:fillRect/>
          </a:stretch>
        </p:blipFill>
        <p:spPr>
          <a:xfrm>
            <a:off x="2149275" y="863401"/>
            <a:ext cx="5450931" cy="3968661"/>
          </a:xfrm>
          <a:prstGeom prst="rect">
            <a:avLst/>
          </a:prstGeom>
        </p:spPr>
      </p:pic>
    </p:spTree>
    <p:extLst>
      <p:ext uri="{BB962C8B-B14F-4D97-AF65-F5344CB8AC3E}">
        <p14:creationId xmlns:p14="http://schemas.microsoft.com/office/powerpoint/2010/main" val="167153542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232"/>
        <p:cNvGrpSpPr/>
        <p:nvPr/>
      </p:nvGrpSpPr>
      <p:grpSpPr>
        <a:xfrm>
          <a:off x="0" y="0"/>
          <a:ext cx="0" cy="0"/>
          <a:chOff x="0" y="0"/>
          <a:chExt cx="0" cy="0"/>
        </a:xfrm>
      </p:grpSpPr>
      <p:sp>
        <p:nvSpPr>
          <p:cNvPr id="1236" name="Google Shape;1236;p58"/>
          <p:cNvSpPr txBox="1">
            <a:spLocks noGrp="1"/>
          </p:cNvSpPr>
          <p:nvPr>
            <p:ph type="title"/>
          </p:nvPr>
        </p:nvSpPr>
        <p:spPr>
          <a:xfrm>
            <a:off x="2248679" y="2365327"/>
            <a:ext cx="4387200" cy="484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THANK YOU</a:t>
            </a:r>
            <a:endParaRPr/>
          </a:p>
        </p:txBody>
      </p:sp>
      <p:cxnSp>
        <p:nvCxnSpPr>
          <p:cNvPr id="1248" name="Google Shape;1248;p58"/>
          <p:cNvCxnSpPr/>
          <p:nvPr/>
        </p:nvCxnSpPr>
        <p:spPr>
          <a:xfrm>
            <a:off x="3154829" y="2778173"/>
            <a:ext cx="2574900" cy="0"/>
          </a:xfrm>
          <a:prstGeom prst="straightConnector1">
            <a:avLst/>
          </a:prstGeom>
          <a:noFill/>
          <a:ln w="28575" cap="flat" cmpd="sng">
            <a:solidFill>
              <a:schemeClr val="accent3"/>
            </a:solidFill>
            <a:prstDash val="solid"/>
            <a:round/>
            <a:headEnd type="none" w="med" len="med"/>
            <a:tailEnd type="none" w="med" len="med"/>
          </a:ln>
        </p:spPr>
      </p:cxnSp>
      <p:sp>
        <p:nvSpPr>
          <p:cNvPr id="4" name="TextBox 3">
            <a:extLst>
              <a:ext uri="{FF2B5EF4-FFF2-40B4-BE49-F238E27FC236}">
                <a16:creationId xmlns:a16="http://schemas.microsoft.com/office/drawing/2014/main" id="{BC506850-2AA5-4F32-A35B-D4030627A9B5}"/>
              </a:ext>
            </a:extLst>
          </p:cNvPr>
          <p:cNvSpPr txBox="1"/>
          <p:nvPr/>
        </p:nvSpPr>
        <p:spPr>
          <a:xfrm>
            <a:off x="2879124" y="3558746"/>
            <a:ext cx="3564925" cy="747584"/>
          </a:xfrm>
          <a:prstGeom prst="rect">
            <a:avLst/>
          </a:prstGeom>
          <a:solidFill>
            <a:schemeClr val="accent4"/>
          </a:solidFill>
        </p:spPr>
        <p:txBody>
          <a:bodyPr wrap="square" rtlCol="0">
            <a:spAutoFit/>
          </a:bodyPr>
          <a:lstStyle/>
          <a:p>
            <a:endParaRPr lang="en-IN"/>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882764-DA12-40B3-BC87-118D00E52E81}"/>
              </a:ext>
            </a:extLst>
          </p:cNvPr>
          <p:cNvSpPr>
            <a:spLocks noGrp="1"/>
          </p:cNvSpPr>
          <p:nvPr>
            <p:ph type="title"/>
          </p:nvPr>
        </p:nvSpPr>
        <p:spPr>
          <a:xfrm>
            <a:off x="4603871" y="2069100"/>
            <a:ext cx="2646300" cy="1005300"/>
          </a:xfrm>
        </p:spPr>
        <p:txBody>
          <a:bodyPr/>
          <a:lstStyle/>
          <a:p>
            <a:r>
              <a:rPr lang="en"/>
              <a:t>Part A</a:t>
            </a:r>
            <a:endParaRPr lang="en-IN"/>
          </a:p>
        </p:txBody>
      </p:sp>
      <p:sp>
        <p:nvSpPr>
          <p:cNvPr id="3" name="Text Placeholder 2">
            <a:extLst>
              <a:ext uri="{FF2B5EF4-FFF2-40B4-BE49-F238E27FC236}">
                <a16:creationId xmlns:a16="http://schemas.microsoft.com/office/drawing/2014/main" id="{B3BED626-A83F-46B9-BA2B-F81A834DC24F}"/>
              </a:ext>
            </a:extLst>
          </p:cNvPr>
          <p:cNvSpPr>
            <a:spLocks noGrp="1"/>
          </p:cNvSpPr>
          <p:nvPr>
            <p:ph type="body" idx="1"/>
          </p:nvPr>
        </p:nvSpPr>
        <p:spPr>
          <a:xfrm>
            <a:off x="4239346" y="3255903"/>
            <a:ext cx="4295583" cy="1237692"/>
          </a:xfrm>
          <a:ln>
            <a:solidFill>
              <a:schemeClr val="tx1">
                <a:lumMod val="40000"/>
                <a:lumOff val="60000"/>
              </a:schemeClr>
            </a:solidFill>
          </a:ln>
        </p:spPr>
        <p:txBody>
          <a:bodyPr/>
          <a:lstStyle/>
          <a:p>
            <a:pPr marL="152400" indent="0">
              <a:buNone/>
            </a:pPr>
            <a:r>
              <a:rPr lang="en-US"/>
              <a:t>Q. The implementation of the hack computer must be shown in the hack platform. Moreover, the CPU built must be shown as a part of the hack computer and tested using machine-level programs. </a:t>
            </a:r>
            <a:endParaRPr lang="en-IN"/>
          </a:p>
        </p:txBody>
      </p:sp>
      <p:grpSp>
        <p:nvGrpSpPr>
          <p:cNvPr id="4" name="Google Shape;882;p48">
            <a:extLst>
              <a:ext uri="{FF2B5EF4-FFF2-40B4-BE49-F238E27FC236}">
                <a16:creationId xmlns:a16="http://schemas.microsoft.com/office/drawing/2014/main" id="{5ACE0F94-35C4-4F01-B88B-81B3960AF42D}"/>
              </a:ext>
            </a:extLst>
          </p:cNvPr>
          <p:cNvGrpSpPr/>
          <p:nvPr/>
        </p:nvGrpSpPr>
        <p:grpSpPr>
          <a:xfrm>
            <a:off x="244546" y="1704789"/>
            <a:ext cx="3602850" cy="2744083"/>
            <a:chOff x="3420275" y="729475"/>
            <a:chExt cx="4831500" cy="3679875"/>
          </a:xfrm>
        </p:grpSpPr>
        <p:sp>
          <p:nvSpPr>
            <p:cNvPr id="5" name="Google Shape;883;p48">
              <a:extLst>
                <a:ext uri="{FF2B5EF4-FFF2-40B4-BE49-F238E27FC236}">
                  <a16:creationId xmlns:a16="http://schemas.microsoft.com/office/drawing/2014/main" id="{58A3D34F-94F2-48DF-B494-774D19764C5B}"/>
                </a:ext>
              </a:extLst>
            </p:cNvPr>
            <p:cNvSpPr/>
            <p:nvPr/>
          </p:nvSpPr>
          <p:spPr>
            <a:xfrm>
              <a:off x="3586237" y="981352"/>
              <a:ext cx="4503600" cy="2528700"/>
            </a:xfrm>
            <a:prstGeom prst="rect">
              <a:avLst/>
            </a:prstGeom>
            <a:solidFill>
              <a:schemeClr val="accent4"/>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884;p48">
              <a:extLst>
                <a:ext uri="{FF2B5EF4-FFF2-40B4-BE49-F238E27FC236}">
                  <a16:creationId xmlns:a16="http://schemas.microsoft.com/office/drawing/2014/main" id="{CCB7FAEE-9BAA-43D3-8799-C6A6B440D353}"/>
                </a:ext>
              </a:extLst>
            </p:cNvPr>
            <p:cNvSpPr/>
            <p:nvPr/>
          </p:nvSpPr>
          <p:spPr>
            <a:xfrm>
              <a:off x="5009044" y="3786200"/>
              <a:ext cx="1649975" cy="623150"/>
            </a:xfrm>
            <a:custGeom>
              <a:avLst/>
              <a:gdLst/>
              <a:ahLst/>
              <a:cxnLst/>
              <a:rect l="l" t="t" r="r" b="b"/>
              <a:pathLst>
                <a:path w="65999" h="24926" extrusionOk="0">
                  <a:moveTo>
                    <a:pt x="13372" y="0"/>
                  </a:moveTo>
                  <a:cubicBezTo>
                    <a:pt x="13051" y="1881"/>
                    <a:pt x="12653" y="8225"/>
                    <a:pt x="11445" y="11283"/>
                  </a:cubicBezTo>
                  <a:cubicBezTo>
                    <a:pt x="10237" y="14341"/>
                    <a:pt x="7883" y="16511"/>
                    <a:pt x="6125" y="18346"/>
                  </a:cubicBezTo>
                  <a:cubicBezTo>
                    <a:pt x="4367" y="20181"/>
                    <a:pt x="1875" y="21297"/>
                    <a:pt x="896" y="22291"/>
                  </a:cubicBezTo>
                  <a:cubicBezTo>
                    <a:pt x="-82" y="23285"/>
                    <a:pt x="-174" y="23896"/>
                    <a:pt x="254" y="24309"/>
                  </a:cubicBezTo>
                  <a:cubicBezTo>
                    <a:pt x="682" y="24722"/>
                    <a:pt x="805" y="24692"/>
                    <a:pt x="3465" y="24768"/>
                  </a:cubicBezTo>
                  <a:cubicBezTo>
                    <a:pt x="6125" y="24845"/>
                    <a:pt x="10925" y="24768"/>
                    <a:pt x="16215" y="24768"/>
                  </a:cubicBezTo>
                  <a:cubicBezTo>
                    <a:pt x="21505" y="24768"/>
                    <a:pt x="28630" y="24768"/>
                    <a:pt x="35204" y="24768"/>
                  </a:cubicBezTo>
                  <a:cubicBezTo>
                    <a:pt x="41778" y="24768"/>
                    <a:pt x="50783" y="24768"/>
                    <a:pt x="55660" y="24768"/>
                  </a:cubicBezTo>
                  <a:cubicBezTo>
                    <a:pt x="60537" y="24768"/>
                    <a:pt x="62754" y="25104"/>
                    <a:pt x="64466" y="24768"/>
                  </a:cubicBezTo>
                  <a:cubicBezTo>
                    <a:pt x="66178" y="24432"/>
                    <a:pt x="66056" y="23346"/>
                    <a:pt x="65934" y="22750"/>
                  </a:cubicBezTo>
                  <a:cubicBezTo>
                    <a:pt x="65812" y="22154"/>
                    <a:pt x="65353" y="22765"/>
                    <a:pt x="63732" y="21190"/>
                  </a:cubicBezTo>
                  <a:cubicBezTo>
                    <a:pt x="62111" y="19615"/>
                    <a:pt x="57999" y="16512"/>
                    <a:pt x="56210" y="13301"/>
                  </a:cubicBezTo>
                  <a:cubicBezTo>
                    <a:pt x="54421" y="10091"/>
                    <a:pt x="53505" y="4083"/>
                    <a:pt x="53000" y="1927"/>
                  </a:cubicBezTo>
                  <a:cubicBezTo>
                    <a:pt x="52496" y="-229"/>
                    <a:pt x="53153" y="627"/>
                    <a:pt x="53183" y="367"/>
                  </a:cubicBezTo>
                </a:path>
              </a:pathLst>
            </a:custGeom>
            <a:solidFill>
              <a:schemeClr val="accent4"/>
            </a:solidFill>
            <a:ln w="19050" cap="flat" cmpd="sng">
              <a:solidFill>
                <a:schemeClr val="dk1"/>
              </a:solidFill>
              <a:prstDash val="solid"/>
              <a:round/>
              <a:headEnd type="none" w="med" len="med"/>
              <a:tailEnd type="none" w="med" len="med"/>
            </a:ln>
          </p:spPr>
        </p:sp>
        <p:sp>
          <p:nvSpPr>
            <p:cNvPr id="7" name="Google Shape;885;p48">
              <a:extLst>
                <a:ext uri="{FF2B5EF4-FFF2-40B4-BE49-F238E27FC236}">
                  <a16:creationId xmlns:a16="http://schemas.microsoft.com/office/drawing/2014/main" id="{69E8AC5B-8377-4307-928D-3C6493309A0B}"/>
                </a:ext>
              </a:extLst>
            </p:cNvPr>
            <p:cNvSpPr/>
            <p:nvPr/>
          </p:nvSpPr>
          <p:spPr>
            <a:xfrm>
              <a:off x="3420275" y="729475"/>
              <a:ext cx="4831500" cy="3056701"/>
            </a:xfrm>
            <a:prstGeom prst="roundRect">
              <a:avLst>
                <a:gd name="adj" fmla="val 3857"/>
              </a:avLst>
            </a:prstGeom>
            <a:solidFill>
              <a:schemeClr val="accent4"/>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28" name="Picture 4" descr="Clipart Desktop Computer - Animation Desktop Computer, HD Png Download -  2400x1715(#1788173) - PngFind">
            <a:extLst>
              <a:ext uri="{FF2B5EF4-FFF2-40B4-BE49-F238E27FC236}">
                <a16:creationId xmlns:a16="http://schemas.microsoft.com/office/drawing/2014/main" id="{1A859F67-1485-45BD-A06F-998541D01C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2270" y="1704771"/>
            <a:ext cx="3600575" cy="218142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cxnSp>
        <p:nvCxnSpPr>
          <p:cNvPr id="10" name="Google Shape;887;p48">
            <a:extLst>
              <a:ext uri="{FF2B5EF4-FFF2-40B4-BE49-F238E27FC236}">
                <a16:creationId xmlns:a16="http://schemas.microsoft.com/office/drawing/2014/main" id="{E1D6DA22-F532-4C03-9181-F747755E82E6}"/>
              </a:ext>
            </a:extLst>
          </p:cNvPr>
          <p:cNvCxnSpPr/>
          <p:nvPr/>
        </p:nvCxnSpPr>
        <p:spPr>
          <a:xfrm>
            <a:off x="4480304" y="2971924"/>
            <a:ext cx="2574900" cy="0"/>
          </a:xfrm>
          <a:prstGeom prst="straightConnector1">
            <a:avLst/>
          </a:prstGeom>
          <a:noFill/>
          <a:ln w="28575" cap="flat" cmpd="sng">
            <a:solidFill>
              <a:schemeClr val="accent3"/>
            </a:solidFill>
            <a:prstDash val="solid"/>
            <a:round/>
            <a:headEnd type="none" w="med" len="med"/>
            <a:tailEnd type="none" w="med" len="med"/>
          </a:ln>
        </p:spPr>
      </p:cxnSp>
    </p:spTree>
    <p:extLst>
      <p:ext uri="{BB962C8B-B14F-4D97-AF65-F5344CB8AC3E}">
        <p14:creationId xmlns:p14="http://schemas.microsoft.com/office/powerpoint/2010/main" val="19909737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393BAD-219E-4741-A71F-9828E3C153D6}"/>
              </a:ext>
            </a:extLst>
          </p:cNvPr>
          <p:cNvSpPr>
            <a:spLocks noGrp="1"/>
          </p:cNvSpPr>
          <p:nvPr>
            <p:ph type="title"/>
          </p:nvPr>
        </p:nvSpPr>
        <p:spPr>
          <a:xfrm>
            <a:off x="389558" y="-31212"/>
            <a:ext cx="7823400" cy="572700"/>
          </a:xfrm>
        </p:spPr>
        <p:txBody>
          <a:bodyPr/>
          <a:lstStyle/>
          <a:p>
            <a:r>
              <a:rPr lang="en-US"/>
              <a:t>Steps to do…..</a:t>
            </a:r>
            <a:endParaRPr lang="en-IN"/>
          </a:p>
        </p:txBody>
      </p:sp>
      <p:pic>
        <p:nvPicPr>
          <p:cNvPr id="7" name="Picture 6">
            <a:extLst>
              <a:ext uri="{FF2B5EF4-FFF2-40B4-BE49-F238E27FC236}">
                <a16:creationId xmlns:a16="http://schemas.microsoft.com/office/drawing/2014/main" id="{F46A4A96-7DEB-4378-B493-E4C77F2588CB}"/>
              </a:ext>
            </a:extLst>
          </p:cNvPr>
          <p:cNvPicPr>
            <a:picLocks noChangeAspect="1"/>
          </p:cNvPicPr>
          <p:nvPr/>
        </p:nvPicPr>
        <p:blipFill>
          <a:blip r:embed="rId2"/>
          <a:stretch>
            <a:fillRect/>
          </a:stretch>
        </p:blipFill>
        <p:spPr>
          <a:xfrm>
            <a:off x="1089904" y="1131401"/>
            <a:ext cx="6325696" cy="3556935"/>
          </a:xfrm>
          <a:prstGeom prst="rect">
            <a:avLst/>
          </a:prstGeom>
          <a:ln w="2286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6945257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D692C51-095B-471E-920E-E04BB71A44B9}"/>
              </a:ext>
            </a:extLst>
          </p:cNvPr>
          <p:cNvSpPr>
            <a:spLocks noGrp="1"/>
          </p:cNvSpPr>
          <p:nvPr>
            <p:ph type="title" idx="4"/>
          </p:nvPr>
        </p:nvSpPr>
        <p:spPr>
          <a:xfrm>
            <a:off x="2867183" y="655916"/>
            <a:ext cx="3587100" cy="602400"/>
          </a:xfrm>
        </p:spPr>
        <p:txBody>
          <a:bodyPr/>
          <a:lstStyle/>
          <a:p>
            <a:r>
              <a:rPr lang="en-US"/>
              <a:t>Hack computer</a:t>
            </a:r>
            <a:endParaRPr lang="en-IN"/>
          </a:p>
        </p:txBody>
      </p:sp>
      <p:pic>
        <p:nvPicPr>
          <p:cNvPr id="8" name="Picture 7">
            <a:extLst>
              <a:ext uri="{FF2B5EF4-FFF2-40B4-BE49-F238E27FC236}">
                <a16:creationId xmlns:a16="http://schemas.microsoft.com/office/drawing/2014/main" id="{5FD715E4-E7DF-4755-B281-B60EA800BA39}"/>
              </a:ext>
            </a:extLst>
          </p:cNvPr>
          <p:cNvPicPr>
            <a:picLocks noChangeAspect="1"/>
          </p:cNvPicPr>
          <p:nvPr/>
        </p:nvPicPr>
        <p:blipFill>
          <a:blip r:embed="rId2"/>
          <a:stretch>
            <a:fillRect/>
          </a:stretch>
        </p:blipFill>
        <p:spPr>
          <a:xfrm>
            <a:off x="1369892" y="1406827"/>
            <a:ext cx="6581682" cy="3643689"/>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18029417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473A4-7530-434E-A1CD-1CA181ADB151}"/>
              </a:ext>
            </a:extLst>
          </p:cNvPr>
          <p:cNvSpPr>
            <a:spLocks noGrp="1"/>
          </p:cNvSpPr>
          <p:nvPr>
            <p:ph type="title"/>
          </p:nvPr>
        </p:nvSpPr>
        <p:spPr/>
        <p:txBody>
          <a:bodyPr/>
          <a:lstStyle/>
          <a:p>
            <a:endParaRPr lang="en-IN"/>
          </a:p>
        </p:txBody>
      </p:sp>
      <p:sp>
        <p:nvSpPr>
          <p:cNvPr id="3" name="Title 2">
            <a:extLst>
              <a:ext uri="{FF2B5EF4-FFF2-40B4-BE49-F238E27FC236}">
                <a16:creationId xmlns:a16="http://schemas.microsoft.com/office/drawing/2014/main" id="{4BCED812-64D9-4170-B70E-5E5E48B3FCBD}"/>
              </a:ext>
            </a:extLst>
          </p:cNvPr>
          <p:cNvSpPr>
            <a:spLocks noGrp="1"/>
          </p:cNvSpPr>
          <p:nvPr>
            <p:ph type="title" idx="2"/>
          </p:nvPr>
        </p:nvSpPr>
        <p:spPr/>
        <p:txBody>
          <a:bodyPr/>
          <a:lstStyle/>
          <a:p>
            <a:endParaRPr lang="en-IN"/>
          </a:p>
        </p:txBody>
      </p:sp>
      <p:sp>
        <p:nvSpPr>
          <p:cNvPr id="4" name="Subtitle 3">
            <a:extLst>
              <a:ext uri="{FF2B5EF4-FFF2-40B4-BE49-F238E27FC236}">
                <a16:creationId xmlns:a16="http://schemas.microsoft.com/office/drawing/2014/main" id="{50379D2C-EBF3-4981-B877-F36083E89740}"/>
              </a:ext>
            </a:extLst>
          </p:cNvPr>
          <p:cNvSpPr>
            <a:spLocks noGrp="1"/>
          </p:cNvSpPr>
          <p:nvPr>
            <p:ph type="subTitle" idx="1"/>
          </p:nvPr>
        </p:nvSpPr>
        <p:spPr/>
        <p:txBody>
          <a:bodyPr/>
          <a:lstStyle/>
          <a:p>
            <a:endParaRPr lang="en-IN"/>
          </a:p>
        </p:txBody>
      </p:sp>
      <p:sp>
        <p:nvSpPr>
          <p:cNvPr id="5" name="Subtitle 4">
            <a:extLst>
              <a:ext uri="{FF2B5EF4-FFF2-40B4-BE49-F238E27FC236}">
                <a16:creationId xmlns:a16="http://schemas.microsoft.com/office/drawing/2014/main" id="{ABDC7811-5A80-4204-84AB-00B2E3C2884C}"/>
              </a:ext>
            </a:extLst>
          </p:cNvPr>
          <p:cNvSpPr>
            <a:spLocks noGrp="1"/>
          </p:cNvSpPr>
          <p:nvPr>
            <p:ph type="subTitle" idx="3"/>
          </p:nvPr>
        </p:nvSpPr>
        <p:spPr/>
        <p:txBody>
          <a:bodyPr/>
          <a:lstStyle/>
          <a:p>
            <a:endParaRPr lang="en-IN"/>
          </a:p>
        </p:txBody>
      </p:sp>
      <p:sp>
        <p:nvSpPr>
          <p:cNvPr id="6" name="Title 5">
            <a:extLst>
              <a:ext uri="{FF2B5EF4-FFF2-40B4-BE49-F238E27FC236}">
                <a16:creationId xmlns:a16="http://schemas.microsoft.com/office/drawing/2014/main" id="{288E3186-3CC6-4DB3-8B7B-0B4FA813FC1E}"/>
              </a:ext>
            </a:extLst>
          </p:cNvPr>
          <p:cNvSpPr>
            <a:spLocks noGrp="1"/>
          </p:cNvSpPr>
          <p:nvPr>
            <p:ph type="title" idx="4"/>
          </p:nvPr>
        </p:nvSpPr>
        <p:spPr>
          <a:xfrm>
            <a:off x="2698156" y="113849"/>
            <a:ext cx="3587100" cy="602400"/>
          </a:xfrm>
        </p:spPr>
        <p:txBody>
          <a:bodyPr/>
          <a:lstStyle/>
          <a:p>
            <a:r>
              <a:rPr lang="en-US"/>
              <a:t>CPU  circuit</a:t>
            </a:r>
            <a:endParaRPr lang="en-IN"/>
          </a:p>
        </p:txBody>
      </p:sp>
      <p:pic>
        <p:nvPicPr>
          <p:cNvPr id="8" name="Picture 7">
            <a:extLst>
              <a:ext uri="{FF2B5EF4-FFF2-40B4-BE49-F238E27FC236}">
                <a16:creationId xmlns:a16="http://schemas.microsoft.com/office/drawing/2014/main" id="{14BEBE6E-9124-4C87-AFFB-3729D6708748}"/>
              </a:ext>
            </a:extLst>
          </p:cNvPr>
          <p:cNvPicPr>
            <a:picLocks noChangeAspect="1"/>
          </p:cNvPicPr>
          <p:nvPr/>
        </p:nvPicPr>
        <p:blipFill>
          <a:blip r:embed="rId2"/>
          <a:stretch>
            <a:fillRect/>
          </a:stretch>
        </p:blipFill>
        <p:spPr>
          <a:xfrm>
            <a:off x="1316411" y="958731"/>
            <a:ext cx="6511177" cy="3933209"/>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40479590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2AACFA-BE11-4AB7-B7C1-0B2DEF456DEA}"/>
              </a:ext>
            </a:extLst>
          </p:cNvPr>
          <p:cNvSpPr>
            <a:spLocks noGrp="1"/>
          </p:cNvSpPr>
          <p:nvPr>
            <p:ph type="title"/>
          </p:nvPr>
        </p:nvSpPr>
        <p:spPr/>
        <p:txBody>
          <a:bodyPr/>
          <a:lstStyle/>
          <a:p>
            <a:endParaRPr lang="en-IN"/>
          </a:p>
        </p:txBody>
      </p:sp>
      <p:sp>
        <p:nvSpPr>
          <p:cNvPr id="3" name="Title 2">
            <a:extLst>
              <a:ext uri="{FF2B5EF4-FFF2-40B4-BE49-F238E27FC236}">
                <a16:creationId xmlns:a16="http://schemas.microsoft.com/office/drawing/2014/main" id="{AB593412-18A8-4441-A292-11215F7D7610}"/>
              </a:ext>
            </a:extLst>
          </p:cNvPr>
          <p:cNvSpPr>
            <a:spLocks noGrp="1"/>
          </p:cNvSpPr>
          <p:nvPr>
            <p:ph type="title" idx="2"/>
          </p:nvPr>
        </p:nvSpPr>
        <p:spPr/>
        <p:txBody>
          <a:bodyPr/>
          <a:lstStyle/>
          <a:p>
            <a:endParaRPr lang="en-IN"/>
          </a:p>
        </p:txBody>
      </p:sp>
      <p:sp>
        <p:nvSpPr>
          <p:cNvPr id="6" name="Title 5">
            <a:extLst>
              <a:ext uri="{FF2B5EF4-FFF2-40B4-BE49-F238E27FC236}">
                <a16:creationId xmlns:a16="http://schemas.microsoft.com/office/drawing/2014/main" id="{7D07CBE8-0F65-4046-A81F-94501E0E9FA3}"/>
              </a:ext>
            </a:extLst>
          </p:cNvPr>
          <p:cNvSpPr>
            <a:spLocks noGrp="1"/>
          </p:cNvSpPr>
          <p:nvPr>
            <p:ph type="title" idx="4"/>
          </p:nvPr>
        </p:nvSpPr>
        <p:spPr>
          <a:xfrm>
            <a:off x="1048937" y="4259956"/>
            <a:ext cx="3587100" cy="602400"/>
          </a:xfrm>
        </p:spPr>
        <p:txBody>
          <a:bodyPr/>
          <a:lstStyle/>
          <a:p>
            <a:r>
              <a:rPr lang="en-US"/>
              <a:t>CPU HDL file</a:t>
            </a:r>
            <a:endParaRPr lang="en-IN"/>
          </a:p>
        </p:txBody>
      </p:sp>
      <p:pic>
        <p:nvPicPr>
          <p:cNvPr id="8" name="Picture 7">
            <a:extLst>
              <a:ext uri="{FF2B5EF4-FFF2-40B4-BE49-F238E27FC236}">
                <a16:creationId xmlns:a16="http://schemas.microsoft.com/office/drawing/2014/main" id="{9AB0951A-2CAB-4109-B244-12F66182CBF5}"/>
              </a:ext>
            </a:extLst>
          </p:cNvPr>
          <p:cNvPicPr>
            <a:picLocks noChangeAspect="1"/>
          </p:cNvPicPr>
          <p:nvPr/>
        </p:nvPicPr>
        <p:blipFill>
          <a:blip r:embed="rId2"/>
          <a:stretch>
            <a:fillRect/>
          </a:stretch>
        </p:blipFill>
        <p:spPr>
          <a:xfrm>
            <a:off x="200581" y="244582"/>
            <a:ext cx="4168085" cy="3884913"/>
          </a:xfrm>
          <a:prstGeom prst="rect">
            <a:avLst/>
          </a:prstGeom>
        </p:spPr>
      </p:pic>
      <p:pic>
        <p:nvPicPr>
          <p:cNvPr id="10" name="Picture 9">
            <a:extLst>
              <a:ext uri="{FF2B5EF4-FFF2-40B4-BE49-F238E27FC236}">
                <a16:creationId xmlns:a16="http://schemas.microsoft.com/office/drawing/2014/main" id="{391F5AD6-833C-4B07-A07A-7E250E3C2F3E}"/>
              </a:ext>
            </a:extLst>
          </p:cNvPr>
          <p:cNvPicPr>
            <a:picLocks noChangeAspect="1"/>
          </p:cNvPicPr>
          <p:nvPr/>
        </p:nvPicPr>
        <p:blipFill>
          <a:blip r:embed="rId3"/>
          <a:stretch>
            <a:fillRect/>
          </a:stretch>
        </p:blipFill>
        <p:spPr>
          <a:xfrm>
            <a:off x="5237231" y="998923"/>
            <a:ext cx="3587100" cy="3863433"/>
          </a:xfrm>
          <a:prstGeom prst="rect">
            <a:avLst/>
          </a:prstGeom>
        </p:spPr>
      </p:pic>
    </p:spTree>
    <p:extLst>
      <p:ext uri="{BB962C8B-B14F-4D97-AF65-F5344CB8AC3E}">
        <p14:creationId xmlns:p14="http://schemas.microsoft.com/office/powerpoint/2010/main" val="2807680187"/>
      </p:ext>
    </p:extLst>
  </p:cSld>
  <p:clrMapOvr>
    <a:masterClrMapping/>
  </p:clrMapOvr>
</p:sld>
</file>

<file path=ppt/theme/theme1.xml><?xml version="1.0" encoding="utf-8"?>
<a:theme xmlns:a="http://schemas.openxmlformats.org/drawingml/2006/main" name="Teleworking Tips by Slidesgo">
  <a:themeElements>
    <a:clrScheme name="Simple Light">
      <a:dk1>
        <a:srgbClr val="234664"/>
      </a:dk1>
      <a:lt1>
        <a:srgbClr val="FFFFFF"/>
      </a:lt1>
      <a:dk2>
        <a:srgbClr val="F188A1"/>
      </a:dk2>
      <a:lt2>
        <a:srgbClr val="71A9DA"/>
      </a:lt2>
      <a:accent1>
        <a:srgbClr val="F188A1"/>
      </a:accent1>
      <a:accent2>
        <a:srgbClr val="71A9DA"/>
      </a:accent2>
      <a:accent3>
        <a:srgbClr val="234664"/>
      </a:accent3>
      <a:accent4>
        <a:srgbClr val="ACF0FD"/>
      </a:accent4>
      <a:accent5>
        <a:srgbClr val="234664"/>
      </a:accent5>
      <a:accent6>
        <a:srgbClr val="234664"/>
      </a:accent6>
      <a:hlink>
        <a:srgbClr val="234664"/>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On-screen Show (16:9)</PresentationFormat>
  <Slides>48</Slides>
  <Notes>7</Notes>
  <HiddenSlides>0</HiddenSlides>
  <ScaleCrop>false</ScaleCrop>
  <HeadingPairs>
    <vt:vector size="4" baseType="variant">
      <vt:variant>
        <vt:lpstr>Theme</vt:lpstr>
      </vt:variant>
      <vt:variant>
        <vt:i4>1</vt:i4>
      </vt:variant>
      <vt:variant>
        <vt:lpstr>Slide Titles</vt:lpstr>
      </vt:variant>
      <vt:variant>
        <vt:i4>48</vt:i4>
      </vt:variant>
    </vt:vector>
  </HeadingPairs>
  <TitlesOfParts>
    <vt:vector size="49" baseType="lpstr">
      <vt:lpstr>Teleworking Tips by Slidesgo</vt:lpstr>
      <vt:lpstr>PowerPoint Presentation</vt:lpstr>
      <vt:lpstr>Group Members</vt:lpstr>
      <vt:lpstr>Contents </vt:lpstr>
      <vt:lpstr>Hack Computer</vt:lpstr>
      <vt:lpstr>Part A</vt:lpstr>
      <vt:lpstr>Steps to do…..</vt:lpstr>
      <vt:lpstr>Hack computer</vt:lpstr>
      <vt:lpstr>PowerPoint Presentation</vt:lpstr>
      <vt:lpstr>PowerPoint Presentation</vt:lpstr>
      <vt:lpstr>Internal gates used to built CPU</vt:lpstr>
      <vt:lpstr>Program counter</vt:lpstr>
      <vt:lpstr>PowerPoint Presentation</vt:lpstr>
      <vt:lpstr>A and D  register</vt:lpstr>
      <vt:lpstr>PowerPoint Presentation</vt:lpstr>
      <vt:lpstr>ALU</vt:lpstr>
      <vt:lpstr>PowerPoint Presentation</vt:lpstr>
      <vt:lpstr>PowerPoint Presentation</vt:lpstr>
      <vt:lpstr>Half adder</vt:lpstr>
      <vt:lpstr>Or 8 way</vt:lpstr>
      <vt:lpstr>Mux 16</vt:lpstr>
      <vt:lpstr>PowerPoint Presentation</vt:lpstr>
      <vt:lpstr>Data memory</vt:lpstr>
      <vt:lpstr>Data memory HDL file</vt:lpstr>
      <vt:lpstr>PowerPoint Presentation</vt:lpstr>
      <vt:lpstr>CPU in Hardware Simulator</vt:lpstr>
      <vt:lpstr>Computer .hdl file in hardware simulator</vt:lpstr>
      <vt:lpstr>16 bit Carry look-ahead adder</vt:lpstr>
      <vt:lpstr>Part B</vt:lpstr>
      <vt:lpstr>Basic gates implementation using NAND gates : </vt:lpstr>
      <vt:lpstr>Steps to do…….</vt:lpstr>
      <vt:lpstr>Nand gate :</vt:lpstr>
      <vt:lpstr>Not gate:</vt:lpstr>
      <vt:lpstr>And gate :</vt:lpstr>
      <vt:lpstr>Xor gate </vt:lpstr>
      <vt:lpstr>Or gate </vt:lpstr>
      <vt:lpstr>Circuit diagram for a Carry-lookahead adder:</vt:lpstr>
      <vt:lpstr>  Carry lookahead logic:</vt:lpstr>
      <vt:lpstr>By seeing the logic circuit we have to find the carry by using carry ahead logic   So we will find Gi and Pi and will evaluate the carry. Like this we will do for each 16 bit  After finding carry we will find the final sum using the below formula  </vt:lpstr>
      <vt:lpstr>16 bit parallel adder HDL file </vt:lpstr>
      <vt:lpstr>Carry generating …</vt:lpstr>
      <vt:lpstr>Sum generating.…</vt:lpstr>
      <vt:lpstr>Example 1</vt:lpstr>
      <vt:lpstr>Binary form….</vt:lpstr>
      <vt:lpstr>Example 2</vt:lpstr>
      <vt:lpstr>Binary form…</vt:lpstr>
      <vt:lpstr>Example 3</vt:lpstr>
      <vt:lpstr>Example 4</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21AIE101  ELEMENTS OF COMPUTING - 1</dc:title>
  <dc:creator>ABHINAV VURA</dc:creator>
  <cp:revision>41</cp:revision>
  <dcterms:modified xsi:type="dcterms:W3CDTF">2024-03-05T13:23:29Z</dcterms:modified>
</cp:coreProperties>
</file>